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1" r:id="rId4"/>
    <p:sldId id="258" r:id="rId5"/>
    <p:sldId id="272" r:id="rId6"/>
    <p:sldId id="260" r:id="rId7"/>
    <p:sldId id="262" r:id="rId8"/>
    <p:sldId id="263" r:id="rId9"/>
    <p:sldId id="267" r:id="rId10"/>
    <p:sldId id="265" r:id="rId11"/>
    <p:sldId id="264" r:id="rId12"/>
    <p:sldId id="266" r:id="rId13"/>
    <p:sldId id="259"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42170D3-3818-413F-BD9E-A214F65D7949}">
          <p14:sldIdLst>
            <p14:sldId id="256"/>
          </p14:sldIdLst>
        </p14:section>
        <p14:section name="Summary" id="{8CFE187C-8690-4336-8876-2E310B014C6E}">
          <p14:sldIdLst>
            <p14:sldId id="268"/>
          </p14:sldIdLst>
        </p14:section>
        <p14:section name="Locations" id="{F97BECF6-5848-4A23-AF8A-06B7E0D1CC07}">
          <p14:sldIdLst>
            <p14:sldId id="261"/>
            <p14:sldId id="258"/>
            <p14:sldId id="272"/>
          </p14:sldIdLst>
        </p14:section>
        <p14:section name="details" id="{A9E49DFD-79AA-464B-84A8-71538A460CC0}">
          <p14:sldIdLst>
            <p14:sldId id="260"/>
            <p14:sldId id="262"/>
            <p14:sldId id="263"/>
            <p14:sldId id="267"/>
          </p14:sldIdLst>
        </p14:section>
        <p14:section name="Franchising" id="{3AEFA424-8499-4B1D-A563-D22600103242}">
          <p14:sldIdLst>
            <p14:sldId id="265"/>
            <p14:sldId id="264"/>
          </p14:sldIdLst>
        </p14:section>
        <p14:section name="About" id="{2751B6BF-E708-4CCA-A1BC-1316260F0D00}">
          <p14:sldIdLst>
            <p14:sldId id="266"/>
            <p14:sldId id="259"/>
          </p14:sldIdLst>
        </p14:section>
        <p14:section name="The fine print" id="{A9732B44-7691-45A4-8360-9BC02A456B1D}">
          <p14:sldIdLst>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F99092-109C-4687-9FBB-65D324D5A80E}" v="12" dt="2020-07-30T22:27:38.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79" autoAdjust="0"/>
    <p:restoredTop sz="94660"/>
  </p:normalViewPr>
  <p:slideViewPr>
    <p:cSldViewPr snapToGrid="0">
      <p:cViewPr varScale="1">
        <p:scale>
          <a:sx n="86" d="100"/>
          <a:sy n="86" d="100"/>
        </p:scale>
        <p:origin x="86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Stratvert" userId="b09f9559f6a16b6c" providerId="LiveId" clId="{EDF99092-109C-4687-9FBB-65D324D5A80E}"/>
    <pc:docChg chg="undo custSel mod addSld delSld modSld sldOrd addSection delSection modSection">
      <pc:chgData name="Kevin Stratvert" userId="b09f9559f6a16b6c" providerId="LiveId" clId="{EDF99092-109C-4687-9FBB-65D324D5A80E}" dt="2020-07-31T20:24:12.665" v="1630" actId="18676"/>
      <pc:docMkLst>
        <pc:docMk/>
      </pc:docMkLst>
      <pc:sldChg chg="delSp mod modClrScheme chgLayout">
        <pc:chgData name="Kevin Stratvert" userId="b09f9559f6a16b6c" providerId="LiveId" clId="{EDF99092-109C-4687-9FBB-65D324D5A80E}" dt="2020-07-30T21:44:15.774" v="275" actId="700"/>
        <pc:sldMkLst>
          <pc:docMk/>
          <pc:sldMk cId="122212804" sldId="258"/>
        </pc:sldMkLst>
        <pc:spChg chg="del">
          <ac:chgData name="Kevin Stratvert" userId="b09f9559f6a16b6c" providerId="LiveId" clId="{EDF99092-109C-4687-9FBB-65D324D5A80E}" dt="2020-07-30T21:44:15.774" v="275" actId="700"/>
          <ac:spMkLst>
            <pc:docMk/>
            <pc:sldMk cId="122212804" sldId="258"/>
            <ac:spMk id="9" creationId="{E5B7D41A-4D51-4867-B43C-EE55F1CDEBAE}"/>
          </ac:spMkLst>
        </pc:spChg>
      </pc:sldChg>
      <pc:sldChg chg="modSp">
        <pc:chgData name="Kevin Stratvert" userId="b09f9559f6a16b6c" providerId="LiveId" clId="{EDF99092-109C-4687-9FBB-65D324D5A80E}" dt="2020-07-30T21:46:30.230" v="451"/>
        <pc:sldMkLst>
          <pc:docMk/>
          <pc:sldMk cId="1448695559" sldId="260"/>
        </pc:sldMkLst>
        <pc:spChg chg="mod">
          <ac:chgData name="Kevin Stratvert" userId="b09f9559f6a16b6c" providerId="LiveId" clId="{EDF99092-109C-4687-9FBB-65D324D5A80E}" dt="2020-07-30T21:46:30.230" v="451"/>
          <ac:spMkLst>
            <pc:docMk/>
            <pc:sldMk cId="1448695559" sldId="260"/>
            <ac:spMk id="8" creationId="{CB2C87DC-EDB8-4694-BE37-2F6D4409E93B}"/>
          </ac:spMkLst>
        </pc:spChg>
      </pc:sldChg>
      <pc:sldChg chg="modSp mod">
        <pc:chgData name="Kevin Stratvert" userId="b09f9559f6a16b6c" providerId="LiveId" clId="{EDF99092-109C-4687-9FBB-65D324D5A80E}" dt="2020-07-30T21:46:25.836" v="446" actId="20577"/>
        <pc:sldMkLst>
          <pc:docMk/>
          <pc:sldMk cId="4023530432" sldId="262"/>
        </pc:sldMkLst>
        <pc:spChg chg="mod">
          <ac:chgData name="Kevin Stratvert" userId="b09f9559f6a16b6c" providerId="LiveId" clId="{EDF99092-109C-4687-9FBB-65D324D5A80E}" dt="2020-07-30T21:46:25.836" v="446" actId="20577"/>
          <ac:spMkLst>
            <pc:docMk/>
            <pc:sldMk cId="4023530432" sldId="262"/>
            <ac:spMk id="11" creationId="{83B27E90-AAE1-4861-AF47-E1F19C3DD18C}"/>
          </ac:spMkLst>
        </pc:spChg>
      </pc:sldChg>
      <pc:sldChg chg="addSp delSp modSp mod setBg">
        <pc:chgData name="Kevin Stratvert" userId="b09f9559f6a16b6c" providerId="LiveId" clId="{EDF99092-109C-4687-9FBB-65D324D5A80E}" dt="2020-07-30T21:43:54.260" v="274" actId="20577"/>
        <pc:sldMkLst>
          <pc:docMk/>
          <pc:sldMk cId="160501421" sldId="264"/>
        </pc:sldMkLst>
        <pc:spChg chg="mod ord">
          <ac:chgData name="Kevin Stratvert" userId="b09f9559f6a16b6c" providerId="LiveId" clId="{EDF99092-109C-4687-9FBB-65D324D5A80E}" dt="2020-07-30T21:42:28.023" v="22" actId="26606"/>
          <ac:spMkLst>
            <pc:docMk/>
            <pc:sldMk cId="160501421" sldId="264"/>
            <ac:spMk id="2" creationId="{E0894618-023F-4DFC-9829-9D8226EDE4A1}"/>
          </ac:spMkLst>
        </pc:spChg>
        <pc:spChg chg="del">
          <ac:chgData name="Kevin Stratvert" userId="b09f9559f6a16b6c" providerId="LiveId" clId="{EDF99092-109C-4687-9FBB-65D324D5A80E}" dt="2020-07-30T21:42:24.931" v="21" actId="931"/>
          <ac:spMkLst>
            <pc:docMk/>
            <pc:sldMk cId="160501421" sldId="264"/>
            <ac:spMk id="3" creationId="{EFF6181B-7309-43B1-96DB-41846950BB01}"/>
          </ac:spMkLst>
        </pc:spChg>
        <pc:spChg chg="add mod">
          <ac:chgData name="Kevin Stratvert" userId="b09f9559f6a16b6c" providerId="LiveId" clId="{EDF99092-109C-4687-9FBB-65D324D5A80E}" dt="2020-07-30T21:43:54.260" v="274" actId="20577"/>
          <ac:spMkLst>
            <pc:docMk/>
            <pc:sldMk cId="160501421" sldId="264"/>
            <ac:spMk id="11" creationId="{D9ECE840-06D9-42A3-B212-240859AD3333}"/>
          </ac:spMkLst>
        </pc:spChg>
        <pc:spChg chg="add">
          <ac:chgData name="Kevin Stratvert" userId="b09f9559f6a16b6c" providerId="LiveId" clId="{EDF99092-109C-4687-9FBB-65D324D5A80E}" dt="2020-07-30T21:42:28.023" v="22" actId="26606"/>
          <ac:spMkLst>
            <pc:docMk/>
            <pc:sldMk cId="160501421" sldId="264"/>
            <ac:spMk id="14" creationId="{231BF440-39FA-4087-84CC-2EEC0BBDAF29}"/>
          </ac:spMkLst>
        </pc:spChg>
        <pc:spChg chg="add">
          <ac:chgData name="Kevin Stratvert" userId="b09f9559f6a16b6c" providerId="LiveId" clId="{EDF99092-109C-4687-9FBB-65D324D5A80E}" dt="2020-07-30T21:42:28.023" v="22" actId="26606"/>
          <ac:spMkLst>
            <pc:docMk/>
            <pc:sldMk cId="160501421" sldId="264"/>
            <ac:spMk id="16" creationId="{F04E4CBA-303B-48BD-8451-C2701CB0EEBF}"/>
          </ac:spMkLst>
        </pc:spChg>
        <pc:spChg chg="add">
          <ac:chgData name="Kevin Stratvert" userId="b09f9559f6a16b6c" providerId="LiveId" clId="{EDF99092-109C-4687-9FBB-65D324D5A80E}" dt="2020-07-30T21:42:28.023" v="22" actId="26606"/>
          <ac:spMkLst>
            <pc:docMk/>
            <pc:sldMk cId="160501421" sldId="264"/>
            <ac:spMk id="18" creationId="{F6CA58B3-AFCC-4A40-9882-50D5080879B0}"/>
          </ac:spMkLst>
        </pc:spChg>
        <pc:spChg chg="add">
          <ac:chgData name="Kevin Stratvert" userId="b09f9559f6a16b6c" providerId="LiveId" clId="{EDF99092-109C-4687-9FBB-65D324D5A80E}" dt="2020-07-30T21:42:28.023" v="22" actId="26606"/>
          <ac:spMkLst>
            <pc:docMk/>
            <pc:sldMk cId="160501421" sldId="264"/>
            <ac:spMk id="20" creationId="{75C56826-D4E5-42ED-8529-079651CB3005}"/>
          </ac:spMkLst>
        </pc:spChg>
        <pc:spChg chg="add">
          <ac:chgData name="Kevin Stratvert" userId="b09f9559f6a16b6c" providerId="LiveId" clId="{EDF99092-109C-4687-9FBB-65D324D5A80E}" dt="2020-07-30T21:42:28.023" v="22" actId="26606"/>
          <ac:spMkLst>
            <pc:docMk/>
            <pc:sldMk cId="160501421" sldId="264"/>
            <ac:spMk id="22" creationId="{82095FCE-EF05-4443-B97A-85DEE3A5CA17}"/>
          </ac:spMkLst>
        </pc:spChg>
        <pc:spChg chg="add">
          <ac:chgData name="Kevin Stratvert" userId="b09f9559f6a16b6c" providerId="LiveId" clId="{EDF99092-109C-4687-9FBB-65D324D5A80E}" dt="2020-07-30T21:42:28.023" v="22" actId="26606"/>
          <ac:spMkLst>
            <pc:docMk/>
            <pc:sldMk cId="160501421" sldId="264"/>
            <ac:spMk id="24" creationId="{CA00AE6B-AA30-4CF8-BA6F-339B780AD76C}"/>
          </ac:spMkLst>
        </pc:spChg>
        <pc:picChg chg="add mod">
          <ac:chgData name="Kevin Stratvert" userId="b09f9559f6a16b6c" providerId="LiveId" clId="{EDF99092-109C-4687-9FBB-65D324D5A80E}" dt="2020-07-30T21:42:28.023" v="22" actId="26606"/>
          <ac:picMkLst>
            <pc:docMk/>
            <pc:sldMk cId="160501421" sldId="264"/>
            <ac:picMk id="5" creationId="{C7B25996-1853-4D7C-8B11-8AA72023BF05}"/>
          </ac:picMkLst>
        </pc:picChg>
        <pc:picChg chg="add mod">
          <ac:chgData name="Kevin Stratvert" userId="b09f9559f6a16b6c" providerId="LiveId" clId="{EDF99092-109C-4687-9FBB-65D324D5A80E}" dt="2020-07-30T21:42:28.023" v="22" actId="26606"/>
          <ac:picMkLst>
            <pc:docMk/>
            <pc:sldMk cId="160501421" sldId="264"/>
            <ac:picMk id="7" creationId="{FE334BB4-77C2-4DED-9EEF-81F0FEFF4595}"/>
          </ac:picMkLst>
        </pc:picChg>
      </pc:sldChg>
      <pc:sldChg chg="addSp delSp modSp mod">
        <pc:chgData name="Kevin Stratvert" userId="b09f9559f6a16b6c" providerId="LiveId" clId="{EDF99092-109C-4687-9FBB-65D324D5A80E}" dt="2020-07-30T22:12:44.841" v="1443" actId="478"/>
        <pc:sldMkLst>
          <pc:docMk/>
          <pc:sldMk cId="3519139454" sldId="266"/>
        </pc:sldMkLst>
        <pc:spChg chg="mod">
          <ac:chgData name="Kevin Stratvert" userId="b09f9559f6a16b6c" providerId="LiveId" clId="{EDF99092-109C-4687-9FBB-65D324D5A80E}" dt="2020-07-30T22:11:48.042" v="1431" actId="20577"/>
          <ac:spMkLst>
            <pc:docMk/>
            <pc:sldMk cId="3519139454" sldId="266"/>
            <ac:spMk id="2" creationId="{30051593-A71A-4153-8499-983DE75194B5}"/>
          </ac:spMkLst>
        </pc:spChg>
        <pc:graphicFrameChg chg="add del mod modGraphic">
          <ac:chgData name="Kevin Stratvert" userId="b09f9559f6a16b6c" providerId="LiveId" clId="{EDF99092-109C-4687-9FBB-65D324D5A80E}" dt="2020-07-30T22:12:43.872" v="1441" actId="478"/>
          <ac:graphicFrameMkLst>
            <pc:docMk/>
            <pc:sldMk cId="3519139454" sldId="266"/>
            <ac:graphicFrameMk id="4" creationId="{95B6B5AC-4F3E-4002-95CF-6F0F512D027A}"/>
          </ac:graphicFrameMkLst>
        </pc:graphicFrameChg>
        <pc:graphicFrameChg chg="add del mod modGraphic">
          <ac:chgData name="Kevin Stratvert" userId="b09f9559f6a16b6c" providerId="LiveId" clId="{EDF99092-109C-4687-9FBB-65D324D5A80E}" dt="2020-07-30T22:12:43.441" v="1440" actId="478"/>
          <ac:graphicFrameMkLst>
            <pc:docMk/>
            <pc:sldMk cId="3519139454" sldId="266"/>
            <ac:graphicFrameMk id="7" creationId="{D64CFF09-ABC2-4AB5-9474-16E6789979E9}"/>
          </ac:graphicFrameMkLst>
        </pc:graphicFrameChg>
        <pc:graphicFrameChg chg="add del mod modGraphic">
          <ac:chgData name="Kevin Stratvert" userId="b09f9559f6a16b6c" providerId="LiveId" clId="{EDF99092-109C-4687-9FBB-65D324D5A80E}" dt="2020-07-30T22:12:44.841" v="1443" actId="478"/>
          <ac:graphicFrameMkLst>
            <pc:docMk/>
            <pc:sldMk cId="3519139454" sldId="266"/>
            <ac:graphicFrameMk id="9" creationId="{A3B43A1B-69CA-46FE-A400-FBA537ABEBE9}"/>
          </ac:graphicFrameMkLst>
        </pc:graphicFrameChg>
        <pc:graphicFrameChg chg="add del mod modGraphic">
          <ac:chgData name="Kevin Stratvert" userId="b09f9559f6a16b6c" providerId="LiveId" clId="{EDF99092-109C-4687-9FBB-65D324D5A80E}" dt="2020-07-30T22:12:44.475" v="1442" actId="478"/>
          <ac:graphicFrameMkLst>
            <pc:docMk/>
            <pc:sldMk cId="3519139454" sldId="266"/>
            <ac:graphicFrameMk id="13" creationId="{3FCC8617-9FEA-48E2-BD88-F6B4592F48ED}"/>
          </ac:graphicFrameMkLst>
        </pc:graphicFrameChg>
      </pc:sldChg>
      <pc:sldChg chg="addSp delSp modSp new mod setBg">
        <pc:chgData name="Kevin Stratvert" userId="b09f9559f6a16b6c" providerId="LiveId" clId="{EDF99092-109C-4687-9FBB-65D324D5A80E}" dt="2020-07-30T21:46:13.459" v="442" actId="20577"/>
        <pc:sldMkLst>
          <pc:docMk/>
          <pc:sldMk cId="2501033995" sldId="267"/>
        </pc:sldMkLst>
        <pc:spChg chg="mod ord">
          <ac:chgData name="Kevin Stratvert" userId="b09f9559f6a16b6c" providerId="LiveId" clId="{EDF99092-109C-4687-9FBB-65D324D5A80E}" dt="2020-07-30T21:45:37.660" v="311" actId="26606"/>
          <ac:spMkLst>
            <pc:docMk/>
            <pc:sldMk cId="2501033995" sldId="267"/>
            <ac:spMk id="2" creationId="{9FACFE49-BE78-4F70-8D7C-AD76437AC3BD}"/>
          </ac:spMkLst>
        </pc:spChg>
        <pc:spChg chg="add del mod ord">
          <ac:chgData name="Kevin Stratvert" userId="b09f9559f6a16b6c" providerId="LiveId" clId="{EDF99092-109C-4687-9FBB-65D324D5A80E}" dt="2020-07-30T21:46:13.459" v="442" actId="20577"/>
          <ac:spMkLst>
            <pc:docMk/>
            <pc:sldMk cId="2501033995" sldId="267"/>
            <ac:spMk id="3" creationId="{9351EEFF-4313-40C8-B461-CE8A49459BF8}"/>
          </ac:spMkLst>
        </pc:spChg>
        <pc:spChg chg="add">
          <ac:chgData name="Kevin Stratvert" userId="b09f9559f6a16b6c" providerId="LiveId" clId="{EDF99092-109C-4687-9FBB-65D324D5A80E}" dt="2020-07-30T21:45:37.660" v="311" actId="26606"/>
          <ac:spMkLst>
            <pc:docMk/>
            <pc:sldMk cId="2501033995" sldId="267"/>
            <ac:spMk id="16" creationId="{231BF440-39FA-4087-84CC-2EEC0BBDAF29}"/>
          </ac:spMkLst>
        </pc:spChg>
        <pc:spChg chg="add">
          <ac:chgData name="Kevin Stratvert" userId="b09f9559f6a16b6c" providerId="LiveId" clId="{EDF99092-109C-4687-9FBB-65D324D5A80E}" dt="2020-07-30T21:45:37.660" v="311" actId="26606"/>
          <ac:spMkLst>
            <pc:docMk/>
            <pc:sldMk cId="2501033995" sldId="267"/>
            <ac:spMk id="18" creationId="{F04E4CBA-303B-48BD-8451-C2701CB0EEBF}"/>
          </ac:spMkLst>
        </pc:spChg>
        <pc:spChg chg="add">
          <ac:chgData name="Kevin Stratvert" userId="b09f9559f6a16b6c" providerId="LiveId" clId="{EDF99092-109C-4687-9FBB-65D324D5A80E}" dt="2020-07-30T21:45:37.660" v="311" actId="26606"/>
          <ac:spMkLst>
            <pc:docMk/>
            <pc:sldMk cId="2501033995" sldId="267"/>
            <ac:spMk id="20" creationId="{F6CA58B3-AFCC-4A40-9882-50D5080879B0}"/>
          </ac:spMkLst>
        </pc:spChg>
        <pc:spChg chg="add">
          <ac:chgData name="Kevin Stratvert" userId="b09f9559f6a16b6c" providerId="LiveId" clId="{EDF99092-109C-4687-9FBB-65D324D5A80E}" dt="2020-07-30T21:45:37.660" v="311" actId="26606"/>
          <ac:spMkLst>
            <pc:docMk/>
            <pc:sldMk cId="2501033995" sldId="267"/>
            <ac:spMk id="22" creationId="{75C56826-D4E5-42ED-8529-079651CB3005}"/>
          </ac:spMkLst>
        </pc:spChg>
        <pc:spChg chg="add">
          <ac:chgData name="Kevin Stratvert" userId="b09f9559f6a16b6c" providerId="LiveId" clId="{EDF99092-109C-4687-9FBB-65D324D5A80E}" dt="2020-07-30T21:45:37.660" v="311" actId="26606"/>
          <ac:spMkLst>
            <pc:docMk/>
            <pc:sldMk cId="2501033995" sldId="267"/>
            <ac:spMk id="24" creationId="{82095FCE-EF05-4443-B97A-85DEE3A5CA17}"/>
          </ac:spMkLst>
        </pc:spChg>
        <pc:spChg chg="add">
          <ac:chgData name="Kevin Stratvert" userId="b09f9559f6a16b6c" providerId="LiveId" clId="{EDF99092-109C-4687-9FBB-65D324D5A80E}" dt="2020-07-30T21:45:37.660" v="311" actId="26606"/>
          <ac:spMkLst>
            <pc:docMk/>
            <pc:sldMk cId="2501033995" sldId="267"/>
            <ac:spMk id="26" creationId="{CA00AE6B-AA30-4CF8-BA6F-339B780AD76C}"/>
          </ac:spMkLst>
        </pc:spChg>
        <pc:picChg chg="add del mod">
          <ac:chgData name="Kevin Stratvert" userId="b09f9559f6a16b6c" providerId="LiveId" clId="{EDF99092-109C-4687-9FBB-65D324D5A80E}" dt="2020-07-30T21:45:06.428" v="306" actId="931"/>
          <ac:picMkLst>
            <pc:docMk/>
            <pc:sldMk cId="2501033995" sldId="267"/>
            <ac:picMk id="5" creationId="{1860B041-5805-459F-90CD-6A760E86AAB2}"/>
          </ac:picMkLst>
        </pc:picChg>
        <pc:picChg chg="add del mod">
          <ac:chgData name="Kevin Stratvert" userId="b09f9559f6a16b6c" providerId="LiveId" clId="{EDF99092-109C-4687-9FBB-65D324D5A80E}" dt="2020-07-30T21:45:06.428" v="306" actId="931"/>
          <ac:picMkLst>
            <pc:docMk/>
            <pc:sldMk cId="2501033995" sldId="267"/>
            <ac:picMk id="7" creationId="{175AA9CB-597B-4CD4-A924-67BFFAB329BB}"/>
          </ac:picMkLst>
        </pc:picChg>
        <pc:picChg chg="add mod">
          <ac:chgData name="Kevin Stratvert" userId="b09f9559f6a16b6c" providerId="LiveId" clId="{EDF99092-109C-4687-9FBB-65D324D5A80E}" dt="2020-07-30T21:45:37.660" v="311" actId="26606"/>
          <ac:picMkLst>
            <pc:docMk/>
            <pc:sldMk cId="2501033995" sldId="267"/>
            <ac:picMk id="9" creationId="{5501D2B6-8BEA-4712-B306-F70821FC1561}"/>
          </ac:picMkLst>
        </pc:picChg>
        <pc:picChg chg="add mod">
          <ac:chgData name="Kevin Stratvert" userId="b09f9559f6a16b6c" providerId="LiveId" clId="{EDF99092-109C-4687-9FBB-65D324D5A80E}" dt="2020-07-30T21:45:37.660" v="311" actId="26606"/>
          <ac:picMkLst>
            <pc:docMk/>
            <pc:sldMk cId="2501033995" sldId="267"/>
            <ac:picMk id="11" creationId="{AA20D549-0155-4E31-9E28-A15F33DBFDCA}"/>
          </ac:picMkLst>
        </pc:picChg>
      </pc:sldChg>
      <pc:sldChg chg="addSp delSp modSp new add del mod ord modClrScheme chgLayout">
        <pc:chgData name="Kevin Stratvert" userId="b09f9559f6a16b6c" providerId="LiveId" clId="{EDF99092-109C-4687-9FBB-65D324D5A80E}" dt="2020-07-31T20:24:07.860" v="1629" actId="22"/>
        <pc:sldMkLst>
          <pc:docMk/>
          <pc:sldMk cId="329751216" sldId="268"/>
        </pc:sldMkLst>
        <pc:spChg chg="del mod ord">
          <ac:chgData name="Kevin Stratvert" userId="b09f9559f6a16b6c" providerId="LiveId" clId="{EDF99092-109C-4687-9FBB-65D324D5A80E}" dt="2020-07-30T22:02:56.401" v="1387" actId="478"/>
          <ac:spMkLst>
            <pc:docMk/>
            <pc:sldMk cId="329751216" sldId="268"/>
            <ac:spMk id="2" creationId="{609F9959-7DE2-42B4-AAAF-943E11F59E2F}"/>
          </ac:spMkLst>
        </pc:spChg>
        <pc:spChg chg="add mod ord">
          <ac:chgData name="Kevin Stratvert" userId="b09f9559f6a16b6c" providerId="LiveId" clId="{EDF99092-109C-4687-9FBB-65D324D5A80E}" dt="2020-07-30T22:06:57.065" v="1408" actId="20577"/>
          <ac:spMkLst>
            <pc:docMk/>
            <pc:sldMk cId="329751216" sldId="268"/>
            <ac:spMk id="14" creationId="{D35E1B4B-A000-4968-9C82-A33E7618EABD}"/>
          </ac:spMkLst>
        </pc:spChg>
        <pc:graphicFrameChg chg="add">
          <ac:chgData name="Kevin Stratvert" userId="b09f9559f6a16b6c" providerId="LiveId" clId="{EDF99092-109C-4687-9FBB-65D324D5A80E}" dt="2020-07-31T20:24:07.860" v="1629" actId="22"/>
          <ac:graphicFrameMkLst>
            <pc:docMk/>
            <pc:sldMk cId="329751216" sldId="268"/>
            <ac:graphicFrameMk id="2" creationId="{E58B51D5-C30D-4E7B-8987-698357AEB2BD}"/>
          </ac:graphicFrameMkLst>
        </pc:graphicFrameChg>
        <pc:graphicFrameChg chg="add del modGraphic">
          <ac:chgData name="Kevin Stratvert" userId="b09f9559f6a16b6c" providerId="LiveId" clId="{EDF99092-109C-4687-9FBB-65D324D5A80E}" dt="2020-07-30T21:56:34.294" v="505" actId="478"/>
          <ac:graphicFrameMkLst>
            <pc:docMk/>
            <pc:sldMk cId="329751216" sldId="268"/>
            <ac:graphicFrameMk id="5" creationId="{E4400F24-11A8-46ED-A9E0-B5F33E9A727A}"/>
          </ac:graphicFrameMkLst>
        </pc:graphicFrameChg>
        <pc:graphicFrameChg chg="add del modGraphic">
          <ac:chgData name="Kevin Stratvert" userId="b09f9559f6a16b6c" providerId="LiveId" clId="{EDF99092-109C-4687-9FBB-65D324D5A80E}" dt="2020-07-30T22:02:48.314" v="1385" actId="478"/>
          <ac:graphicFrameMkLst>
            <pc:docMk/>
            <pc:sldMk cId="329751216" sldId="268"/>
            <ac:graphicFrameMk id="9" creationId="{6E9CC86E-FA18-440E-B84A-966B388E1442}"/>
          </ac:graphicFrameMkLst>
        </pc:graphicFrameChg>
        <pc:graphicFrameChg chg="add del modGraphic">
          <ac:chgData name="Kevin Stratvert" userId="b09f9559f6a16b6c" providerId="LiveId" clId="{EDF99092-109C-4687-9FBB-65D324D5A80E}" dt="2020-07-30T22:02:15.770" v="1375" actId="22"/>
          <ac:graphicFrameMkLst>
            <pc:docMk/>
            <pc:sldMk cId="329751216" sldId="268"/>
            <ac:graphicFrameMk id="11" creationId="{BAF2E1C7-B83A-4843-B1EB-A61F7DF91C53}"/>
          </ac:graphicFrameMkLst>
        </pc:graphicFrameChg>
        <pc:graphicFrameChg chg="add del modGraphic">
          <ac:chgData name="Kevin Stratvert" userId="b09f9559f6a16b6c" providerId="LiveId" clId="{EDF99092-109C-4687-9FBB-65D324D5A80E}" dt="2020-07-30T22:10:12.697" v="1422" actId="478"/>
          <ac:graphicFrameMkLst>
            <pc:docMk/>
            <pc:sldMk cId="329751216" sldId="268"/>
            <ac:graphicFrameMk id="13" creationId="{2241DAAF-4E94-43B9-8FB9-2120F87B981B}"/>
          </ac:graphicFrameMkLst>
        </pc:graphicFrameChg>
        <pc:graphicFrameChg chg="add del mod modGraphic">
          <ac:chgData name="Kevin Stratvert" userId="b09f9559f6a16b6c" providerId="LiveId" clId="{EDF99092-109C-4687-9FBB-65D324D5A80E}" dt="2020-07-30T22:07:06.489" v="1411" actId="478"/>
          <ac:graphicFrameMkLst>
            <pc:docMk/>
            <pc:sldMk cId="329751216" sldId="268"/>
            <ac:graphicFrameMk id="16" creationId="{B6980B44-B1F0-40A0-87E2-97DEAFB0EA80}"/>
          </ac:graphicFrameMkLst>
        </pc:graphicFrameChg>
        <pc:graphicFrameChg chg="add del modGraphic">
          <ac:chgData name="Kevin Stratvert" userId="b09f9559f6a16b6c" providerId="LiveId" clId="{EDF99092-109C-4687-9FBB-65D324D5A80E}" dt="2020-07-30T22:11:08.857" v="1424" actId="478"/>
          <ac:graphicFrameMkLst>
            <pc:docMk/>
            <pc:sldMk cId="329751216" sldId="268"/>
            <ac:graphicFrameMk id="18" creationId="{4B2F6781-8E29-4D4A-8014-BA5CD30D6025}"/>
          </ac:graphicFrameMkLst>
        </pc:graphicFrameChg>
        <pc:graphicFrameChg chg="add del mod modGraphic">
          <ac:chgData name="Kevin Stratvert" userId="b09f9559f6a16b6c" providerId="LiveId" clId="{EDF99092-109C-4687-9FBB-65D324D5A80E}" dt="2020-07-30T22:22:23.520" v="1484" actId="478"/>
          <ac:graphicFrameMkLst>
            <pc:docMk/>
            <pc:sldMk cId="329751216" sldId="268"/>
            <ac:graphicFrameMk id="20" creationId="{7D357F99-2DC6-47C1-9F52-EFBE492D4D58}"/>
          </ac:graphicFrameMkLst>
        </pc:graphicFrameChg>
        <pc:graphicFrameChg chg="add del mod modGraphic">
          <ac:chgData name="Kevin Stratvert" userId="b09f9559f6a16b6c" providerId="LiveId" clId="{EDF99092-109C-4687-9FBB-65D324D5A80E}" dt="2020-07-30T22:22:23.520" v="1484" actId="478"/>
          <ac:graphicFrameMkLst>
            <pc:docMk/>
            <pc:sldMk cId="329751216" sldId="268"/>
            <ac:graphicFrameMk id="22" creationId="{DA4277E0-2E6F-4A62-92C1-DE358205CF50}"/>
          </ac:graphicFrameMkLst>
        </pc:graphicFrameChg>
        <pc:graphicFrameChg chg="add del mod modGraphic">
          <ac:chgData name="Kevin Stratvert" userId="b09f9559f6a16b6c" providerId="LiveId" clId="{EDF99092-109C-4687-9FBB-65D324D5A80E}" dt="2020-07-30T22:22:23.520" v="1484" actId="478"/>
          <ac:graphicFrameMkLst>
            <pc:docMk/>
            <pc:sldMk cId="329751216" sldId="268"/>
            <ac:graphicFrameMk id="24" creationId="{0D0E802E-E805-4ED4-A583-D40B150673EB}"/>
          </ac:graphicFrameMkLst>
        </pc:graphicFrameChg>
        <pc:graphicFrameChg chg="add del mod modGraphic">
          <ac:chgData name="Kevin Stratvert" userId="b09f9559f6a16b6c" providerId="LiveId" clId="{EDF99092-109C-4687-9FBB-65D324D5A80E}" dt="2020-07-30T22:22:23.520" v="1484" actId="478"/>
          <ac:graphicFrameMkLst>
            <pc:docMk/>
            <pc:sldMk cId="329751216" sldId="268"/>
            <ac:graphicFrameMk id="26" creationId="{0E32F174-EABD-49B8-8DCD-672B0E7073EA}"/>
          </ac:graphicFrameMkLst>
        </pc:graphicFrameChg>
        <pc:graphicFrameChg chg="add del mod modGraphic">
          <ac:chgData name="Kevin Stratvert" userId="b09f9559f6a16b6c" providerId="LiveId" clId="{EDF99092-109C-4687-9FBB-65D324D5A80E}" dt="2020-07-30T22:25:52.593" v="1487" actId="478"/>
          <ac:graphicFrameMkLst>
            <pc:docMk/>
            <pc:sldMk cId="329751216" sldId="268"/>
            <ac:graphicFrameMk id="28" creationId="{A18E9F68-E2C8-448C-B180-F5275C333E76}"/>
          </ac:graphicFrameMkLst>
        </pc:graphicFrameChg>
        <pc:graphicFrameChg chg="add del">
          <ac:chgData name="Kevin Stratvert" userId="b09f9559f6a16b6c" providerId="LiveId" clId="{EDF99092-109C-4687-9FBB-65D324D5A80E}" dt="2020-07-30T22:29:57.255" v="1506" actId="478"/>
          <ac:graphicFrameMkLst>
            <pc:docMk/>
            <pc:sldMk cId="329751216" sldId="268"/>
            <ac:graphicFrameMk id="32" creationId="{BE245303-9D0B-40AC-92E5-AE9AB8EAEF9C}"/>
          </ac:graphicFrameMkLst>
        </pc:graphicFrameChg>
        <pc:graphicFrameChg chg="add del modGraphic">
          <ac:chgData name="Kevin Stratvert" userId="b09f9559f6a16b6c" providerId="LiveId" clId="{EDF99092-109C-4687-9FBB-65D324D5A80E}" dt="2020-07-30T22:33:45.655" v="1527" actId="478"/>
          <ac:graphicFrameMkLst>
            <pc:docMk/>
            <pc:sldMk cId="329751216" sldId="268"/>
            <ac:graphicFrameMk id="34" creationId="{95B59FF3-16C7-4771-AB63-7F1C1FCD67D8}"/>
          </ac:graphicFrameMkLst>
        </pc:graphicFrameChg>
        <pc:graphicFrameChg chg="add del mod modGraphic">
          <ac:chgData name="Kevin Stratvert" userId="b09f9559f6a16b6c" providerId="LiveId" clId="{EDF99092-109C-4687-9FBB-65D324D5A80E}" dt="2020-07-30T22:35:14.823" v="1543" actId="478"/>
          <ac:graphicFrameMkLst>
            <pc:docMk/>
            <pc:sldMk cId="329751216" sldId="268"/>
            <ac:graphicFrameMk id="36" creationId="{FB0D1EEF-A51A-4EF2-8472-5606D8524BD0}"/>
          </ac:graphicFrameMkLst>
        </pc:graphicFrameChg>
        <pc:graphicFrameChg chg="add del mod modGraphic">
          <ac:chgData name="Kevin Stratvert" userId="b09f9559f6a16b6c" providerId="LiveId" clId="{EDF99092-109C-4687-9FBB-65D324D5A80E}" dt="2020-07-30T22:35:14.823" v="1543" actId="478"/>
          <ac:graphicFrameMkLst>
            <pc:docMk/>
            <pc:sldMk cId="329751216" sldId="268"/>
            <ac:graphicFrameMk id="38" creationId="{27799EDA-DFF0-4B83-9E1D-87BB93312844}"/>
          </ac:graphicFrameMkLst>
        </pc:graphicFrameChg>
        <pc:graphicFrameChg chg="add del mod modGraphic">
          <ac:chgData name="Kevin Stratvert" userId="b09f9559f6a16b6c" providerId="LiveId" clId="{EDF99092-109C-4687-9FBB-65D324D5A80E}" dt="2020-07-30T22:35:14.823" v="1543" actId="478"/>
          <ac:graphicFrameMkLst>
            <pc:docMk/>
            <pc:sldMk cId="329751216" sldId="268"/>
            <ac:graphicFrameMk id="40" creationId="{5FF383EB-3A01-491C-8B6F-C642D9CF3109}"/>
          </ac:graphicFrameMkLst>
        </pc:graphicFrameChg>
        <pc:graphicFrameChg chg="add del mod modGraphic">
          <ac:chgData name="Kevin Stratvert" userId="b09f9559f6a16b6c" providerId="LiveId" clId="{EDF99092-109C-4687-9FBB-65D324D5A80E}" dt="2020-07-30T22:35:14.823" v="1543" actId="478"/>
          <ac:graphicFrameMkLst>
            <pc:docMk/>
            <pc:sldMk cId="329751216" sldId="268"/>
            <ac:graphicFrameMk id="42" creationId="{8365DBB3-35E6-48E3-ABB5-F15645512C1C}"/>
          </ac:graphicFrameMkLst>
        </pc:graphicFrameChg>
        <pc:graphicFrameChg chg="add del mod modGraphic">
          <ac:chgData name="Kevin Stratvert" userId="b09f9559f6a16b6c" providerId="LiveId" clId="{EDF99092-109C-4687-9FBB-65D324D5A80E}" dt="2020-07-30T22:35:14.823" v="1543" actId="478"/>
          <ac:graphicFrameMkLst>
            <pc:docMk/>
            <pc:sldMk cId="329751216" sldId="268"/>
            <ac:graphicFrameMk id="44" creationId="{224AE427-ACF4-440D-AE66-F4B85AD65D41}"/>
          </ac:graphicFrameMkLst>
        </pc:graphicFrameChg>
        <pc:graphicFrameChg chg="add del mod modGraphic">
          <ac:chgData name="Kevin Stratvert" userId="b09f9559f6a16b6c" providerId="LiveId" clId="{EDF99092-109C-4687-9FBB-65D324D5A80E}" dt="2020-07-30T22:35:53.895" v="1551" actId="478"/>
          <ac:graphicFrameMkLst>
            <pc:docMk/>
            <pc:sldMk cId="329751216" sldId="268"/>
            <ac:graphicFrameMk id="46" creationId="{E1EC9C70-E503-4A58-9AC8-2908A34C992B}"/>
          </ac:graphicFrameMkLst>
        </pc:graphicFrameChg>
        <pc:graphicFrameChg chg="add del mod modGraphic">
          <ac:chgData name="Kevin Stratvert" userId="b09f9559f6a16b6c" providerId="LiveId" clId="{EDF99092-109C-4687-9FBB-65D324D5A80E}" dt="2020-07-30T22:35:53.470" v="1550" actId="478"/>
          <ac:graphicFrameMkLst>
            <pc:docMk/>
            <pc:sldMk cId="329751216" sldId="268"/>
            <ac:graphicFrameMk id="48" creationId="{5050384B-805B-4F2A-80B4-EB9ED8AD6F08}"/>
          </ac:graphicFrameMkLst>
        </pc:graphicFrameChg>
        <pc:graphicFrameChg chg="add del mod modGraphic">
          <ac:chgData name="Kevin Stratvert" userId="b09f9559f6a16b6c" providerId="LiveId" clId="{EDF99092-109C-4687-9FBB-65D324D5A80E}" dt="2020-07-30T22:36:10.543" v="1556" actId="478"/>
          <ac:graphicFrameMkLst>
            <pc:docMk/>
            <pc:sldMk cId="329751216" sldId="268"/>
            <ac:graphicFrameMk id="50" creationId="{9AB6F469-E831-4522-8E2F-DA8C14DF4D7E}"/>
          </ac:graphicFrameMkLst>
        </pc:graphicFrameChg>
        <pc:graphicFrameChg chg="add del modGraphic">
          <ac:chgData name="Kevin Stratvert" userId="b09f9559f6a16b6c" providerId="LiveId" clId="{EDF99092-109C-4687-9FBB-65D324D5A80E}" dt="2020-07-30T22:36:10.543" v="1556" actId="478"/>
          <ac:graphicFrameMkLst>
            <pc:docMk/>
            <pc:sldMk cId="329751216" sldId="268"/>
            <ac:graphicFrameMk id="52" creationId="{23DB28CE-A7E1-4F76-81BE-317B26896D6F}"/>
          </ac:graphicFrameMkLst>
        </pc:graphicFrameChg>
        <pc:graphicFrameChg chg="add del modGraphic">
          <ac:chgData name="Kevin Stratvert" userId="b09f9559f6a16b6c" providerId="LiveId" clId="{EDF99092-109C-4687-9FBB-65D324D5A80E}" dt="2020-07-30T22:36:10.543" v="1556" actId="478"/>
          <ac:graphicFrameMkLst>
            <pc:docMk/>
            <pc:sldMk cId="329751216" sldId="268"/>
            <ac:graphicFrameMk id="54" creationId="{DB7F3B61-99A7-4AC2-8D46-9B775C64ED49}"/>
          </ac:graphicFrameMkLst>
        </pc:graphicFrameChg>
        <pc:graphicFrameChg chg="add del modGraphic">
          <ac:chgData name="Kevin Stratvert" userId="b09f9559f6a16b6c" providerId="LiveId" clId="{EDF99092-109C-4687-9FBB-65D324D5A80E}" dt="2020-07-30T22:36:31.150" v="1562" actId="478"/>
          <ac:graphicFrameMkLst>
            <pc:docMk/>
            <pc:sldMk cId="329751216" sldId="268"/>
            <ac:graphicFrameMk id="56" creationId="{1C1F54E6-0F55-435E-8475-A774137356EC}"/>
          </ac:graphicFrameMkLst>
        </pc:graphicFrameChg>
        <pc:graphicFrameChg chg="add del modGraphic">
          <ac:chgData name="Kevin Stratvert" userId="b09f9559f6a16b6c" providerId="LiveId" clId="{EDF99092-109C-4687-9FBB-65D324D5A80E}" dt="2020-07-30T22:36:30.782" v="1561" actId="478"/>
          <ac:graphicFrameMkLst>
            <pc:docMk/>
            <pc:sldMk cId="329751216" sldId="268"/>
            <ac:graphicFrameMk id="58" creationId="{C0B10583-BD14-404D-85F0-4F2DC0A340DC}"/>
          </ac:graphicFrameMkLst>
        </pc:graphicFrameChg>
        <pc:graphicFrameChg chg="add del modGraphic">
          <ac:chgData name="Kevin Stratvert" userId="b09f9559f6a16b6c" providerId="LiveId" clId="{EDF99092-109C-4687-9FBB-65D324D5A80E}" dt="2020-07-30T22:36:30.087" v="1560" actId="478"/>
          <ac:graphicFrameMkLst>
            <pc:docMk/>
            <pc:sldMk cId="329751216" sldId="268"/>
            <ac:graphicFrameMk id="60" creationId="{774486B4-63C5-47BD-BA00-678A42A062FF}"/>
          </ac:graphicFrameMkLst>
        </pc:graphicFrameChg>
        <pc:graphicFrameChg chg="add del modGraphic">
          <ac:chgData name="Kevin Stratvert" userId="b09f9559f6a16b6c" providerId="LiveId" clId="{EDF99092-109C-4687-9FBB-65D324D5A80E}" dt="2020-07-30T22:36:53.174" v="1566" actId="478"/>
          <ac:graphicFrameMkLst>
            <pc:docMk/>
            <pc:sldMk cId="329751216" sldId="268"/>
            <ac:graphicFrameMk id="62" creationId="{AC415E7D-2A86-456E-BB50-1AD1BA03F3A9}"/>
          </ac:graphicFrameMkLst>
        </pc:graphicFrameChg>
        <pc:graphicFrameChg chg="add del modGraphic">
          <ac:chgData name="Kevin Stratvert" userId="b09f9559f6a16b6c" providerId="LiveId" clId="{EDF99092-109C-4687-9FBB-65D324D5A80E}" dt="2020-07-30T22:36:53.174" v="1566" actId="478"/>
          <ac:graphicFrameMkLst>
            <pc:docMk/>
            <pc:sldMk cId="329751216" sldId="268"/>
            <ac:graphicFrameMk id="64" creationId="{DC3CB35C-55AE-45D3-A3A6-3243B41D2E64}"/>
          </ac:graphicFrameMkLst>
        </pc:graphicFrameChg>
        <pc:graphicFrameChg chg="add del modGraphic">
          <ac:chgData name="Kevin Stratvert" userId="b09f9559f6a16b6c" providerId="LiveId" clId="{EDF99092-109C-4687-9FBB-65D324D5A80E}" dt="2020-07-30T22:36:53.174" v="1566" actId="478"/>
          <ac:graphicFrameMkLst>
            <pc:docMk/>
            <pc:sldMk cId="329751216" sldId="268"/>
            <ac:graphicFrameMk id="66" creationId="{B86B0145-591F-48BC-B8BA-F9438BD39F55}"/>
          </ac:graphicFrameMkLst>
        </pc:graphicFrameChg>
        <pc:graphicFrameChg chg="add del">
          <ac:chgData name="Kevin Stratvert" userId="b09f9559f6a16b6c" providerId="LiveId" clId="{EDF99092-109C-4687-9FBB-65D324D5A80E}" dt="2020-07-30T23:17:55.314" v="1576" actId="478"/>
          <ac:graphicFrameMkLst>
            <pc:docMk/>
            <pc:sldMk cId="329751216" sldId="268"/>
            <ac:graphicFrameMk id="68" creationId="{4D045270-A114-4918-8555-674EF3227AC1}"/>
          </ac:graphicFrameMkLst>
        </pc:graphicFrameChg>
        <pc:graphicFrameChg chg="add del modGraphic">
          <ac:chgData name="Kevin Stratvert" userId="b09f9559f6a16b6c" providerId="LiveId" clId="{EDF99092-109C-4687-9FBB-65D324D5A80E}" dt="2020-07-30T23:36:22.043" v="1606" actId="478"/>
          <ac:graphicFrameMkLst>
            <pc:docMk/>
            <pc:sldMk cId="329751216" sldId="268"/>
            <ac:graphicFrameMk id="70" creationId="{144A047C-13F6-4390-BF71-1FFDC1F51330}"/>
          </ac:graphicFrameMkLst>
        </pc:graphicFrameChg>
        <pc:graphicFrameChg chg="add del mod modGraphic">
          <ac:chgData name="Kevin Stratvert" userId="b09f9559f6a16b6c" providerId="LiveId" clId="{EDF99092-109C-4687-9FBB-65D324D5A80E}" dt="2020-07-30T23:38:59.752" v="1619" actId="478"/>
          <ac:graphicFrameMkLst>
            <pc:docMk/>
            <pc:sldMk cId="329751216" sldId="268"/>
            <ac:graphicFrameMk id="72" creationId="{6A9CA81E-8282-4C2D-A022-27997738C89A}"/>
          </ac:graphicFrameMkLst>
        </pc:graphicFrameChg>
        <pc:graphicFrameChg chg="add del mod modGraphic">
          <ac:chgData name="Kevin Stratvert" userId="b09f9559f6a16b6c" providerId="LiveId" clId="{EDF99092-109C-4687-9FBB-65D324D5A80E}" dt="2020-07-30T23:38:59.752" v="1619" actId="478"/>
          <ac:graphicFrameMkLst>
            <pc:docMk/>
            <pc:sldMk cId="329751216" sldId="268"/>
            <ac:graphicFrameMk id="74" creationId="{B40B0B53-D181-4F62-B9CA-423177CB2FDD}"/>
          </ac:graphicFrameMkLst>
        </pc:graphicFrameChg>
        <pc:graphicFrameChg chg="add del mod modGraphic">
          <ac:chgData name="Kevin Stratvert" userId="b09f9559f6a16b6c" providerId="LiveId" clId="{EDF99092-109C-4687-9FBB-65D324D5A80E}" dt="2020-07-30T23:38:59.752" v="1619" actId="478"/>
          <ac:graphicFrameMkLst>
            <pc:docMk/>
            <pc:sldMk cId="329751216" sldId="268"/>
            <ac:graphicFrameMk id="76" creationId="{E8CBBF36-2D5C-4806-BA2E-2803A014D966}"/>
          </ac:graphicFrameMkLst>
        </pc:graphicFrameChg>
        <pc:graphicFrameChg chg="add del mod modGraphic">
          <ac:chgData name="Kevin Stratvert" userId="b09f9559f6a16b6c" providerId="LiveId" clId="{EDF99092-109C-4687-9FBB-65D324D5A80E}" dt="2020-07-30T23:38:59.752" v="1619" actId="478"/>
          <ac:graphicFrameMkLst>
            <pc:docMk/>
            <pc:sldMk cId="329751216" sldId="268"/>
            <ac:graphicFrameMk id="78" creationId="{A5F9ACBD-E4D6-46B7-9BEE-DCA26D557C42}"/>
          </ac:graphicFrameMkLst>
        </pc:graphicFrameChg>
        <pc:graphicFrameChg chg="add del mod modGraphic">
          <ac:chgData name="Kevin Stratvert" userId="b09f9559f6a16b6c" providerId="LiveId" clId="{EDF99092-109C-4687-9FBB-65D324D5A80E}" dt="2020-07-30T23:38:59.752" v="1619" actId="478"/>
          <ac:graphicFrameMkLst>
            <pc:docMk/>
            <pc:sldMk cId="329751216" sldId="268"/>
            <ac:graphicFrameMk id="80" creationId="{F6D7D467-5AB1-4F8F-BDD5-509F897084C7}"/>
          </ac:graphicFrameMkLst>
        </pc:graphicFrameChg>
        <pc:graphicFrameChg chg="add del mod modGraphic">
          <ac:chgData name="Kevin Stratvert" userId="b09f9559f6a16b6c" providerId="LiveId" clId="{EDF99092-109C-4687-9FBB-65D324D5A80E}" dt="2020-07-30T23:38:59.752" v="1619" actId="478"/>
          <ac:graphicFrameMkLst>
            <pc:docMk/>
            <pc:sldMk cId="329751216" sldId="268"/>
            <ac:graphicFrameMk id="82" creationId="{FE78CB40-0324-4B0A-A810-5AA1289EA4FA}"/>
          </ac:graphicFrameMkLst>
        </pc:graphicFrameChg>
        <pc:graphicFrameChg chg="add del mod modGraphic">
          <ac:chgData name="Kevin Stratvert" userId="b09f9559f6a16b6c" providerId="LiveId" clId="{EDF99092-109C-4687-9FBB-65D324D5A80E}" dt="2020-07-31T20:23:56.739" v="1626" actId="478"/>
          <ac:graphicFrameMkLst>
            <pc:docMk/>
            <pc:sldMk cId="329751216" sldId="268"/>
            <ac:graphicFrameMk id="84" creationId="{944D7304-3DB2-44CB-B2B9-553B8179781B}"/>
          </ac:graphicFrameMkLst>
        </pc:graphicFrameChg>
        <pc:graphicFrameChg chg="add del mod modGraphic">
          <ac:chgData name="Kevin Stratvert" userId="b09f9559f6a16b6c" providerId="LiveId" clId="{EDF99092-109C-4687-9FBB-65D324D5A80E}" dt="2020-07-31T20:23:56.739" v="1626" actId="478"/>
          <ac:graphicFrameMkLst>
            <pc:docMk/>
            <pc:sldMk cId="329751216" sldId="268"/>
            <ac:graphicFrameMk id="86" creationId="{8FE10C27-B038-4E01-87BB-A9C29BFB489D}"/>
          </ac:graphicFrameMkLst>
        </pc:graphicFrameChg>
        <pc:graphicFrameChg chg="add del mod modGraphic">
          <ac:chgData name="Kevin Stratvert" userId="b09f9559f6a16b6c" providerId="LiveId" clId="{EDF99092-109C-4687-9FBB-65D324D5A80E}" dt="2020-07-31T20:23:56.739" v="1626" actId="478"/>
          <ac:graphicFrameMkLst>
            <pc:docMk/>
            <pc:sldMk cId="329751216" sldId="268"/>
            <ac:graphicFrameMk id="88" creationId="{7422F8EA-786A-4F56-8362-AFB0ACB10873}"/>
          </ac:graphicFrameMkLst>
        </pc:graphicFrameChg>
        <pc:graphicFrameChg chg="add del modGraphic">
          <ac:chgData name="Kevin Stratvert" userId="b09f9559f6a16b6c" providerId="LiveId" clId="{EDF99092-109C-4687-9FBB-65D324D5A80E}" dt="2020-07-31T20:23:56.739" v="1626" actId="478"/>
          <ac:graphicFrameMkLst>
            <pc:docMk/>
            <pc:sldMk cId="329751216" sldId="268"/>
            <ac:graphicFrameMk id="90" creationId="{1E32C7F7-208B-4D18-BCCD-0CC96E392F31}"/>
          </ac:graphicFrameMkLst>
        </pc:graphicFrameChg>
        <pc:picChg chg="add del mod ord modCrop">
          <ac:chgData name="Kevin Stratvert" userId="b09f9559f6a16b6c" providerId="LiveId" clId="{EDF99092-109C-4687-9FBB-65D324D5A80E}" dt="2020-07-30T22:02:46.441" v="1384" actId="478"/>
          <ac:picMkLst>
            <pc:docMk/>
            <pc:sldMk cId="329751216" sldId="268"/>
            <ac:picMk id="7" creationId="{0C852472-421C-44AB-BA9B-CB916565CC05}"/>
          </ac:picMkLst>
        </pc:picChg>
        <pc:picChg chg="add del">
          <ac:chgData name="Kevin Stratvert" userId="b09f9559f6a16b6c" providerId="LiveId" clId="{EDF99092-109C-4687-9FBB-65D324D5A80E}" dt="2020-07-30T22:28:40.848" v="1501" actId="22"/>
          <ac:picMkLst>
            <pc:docMk/>
            <pc:sldMk cId="329751216" sldId="268"/>
            <ac:picMk id="30" creationId="{8830BC50-5F21-460E-AEDC-DB5502515CAA}"/>
          </ac:picMkLst>
        </pc:picChg>
      </pc:sldChg>
      <pc:sldChg chg="new del">
        <pc:chgData name="Kevin Stratvert" userId="b09f9559f6a16b6c" providerId="LiveId" clId="{EDF99092-109C-4687-9FBB-65D324D5A80E}" dt="2020-07-30T21:48:10.535" v="462" actId="47"/>
        <pc:sldMkLst>
          <pc:docMk/>
          <pc:sldMk cId="1880083223" sldId="268"/>
        </pc:sldMkLst>
      </pc:sldChg>
      <pc:sldChg chg="new del">
        <pc:chgData name="Kevin Stratvert" userId="b09f9559f6a16b6c" providerId="LiveId" clId="{EDF99092-109C-4687-9FBB-65D324D5A80E}" dt="2020-07-30T21:47:03.719" v="453" actId="47"/>
        <pc:sldMkLst>
          <pc:docMk/>
          <pc:sldMk cId="2286944229" sldId="268"/>
        </pc:sldMkLst>
      </pc:sldChg>
      <pc:sldChg chg="new del">
        <pc:chgData name="Kevin Stratvert" userId="b09f9559f6a16b6c" providerId="LiveId" clId="{EDF99092-109C-4687-9FBB-65D324D5A80E}" dt="2020-07-30T21:56:24.143" v="499" actId="680"/>
        <pc:sldMkLst>
          <pc:docMk/>
          <pc:sldMk cId="394777695" sldId="269"/>
        </pc:sldMkLst>
      </pc:sldChg>
      <pc:sldChg chg="modSp new del mod">
        <pc:chgData name="Kevin Stratvert" userId="b09f9559f6a16b6c" providerId="LiveId" clId="{EDF99092-109C-4687-9FBB-65D324D5A80E}" dt="2020-07-30T21:57:43.480" v="510" actId="47"/>
        <pc:sldMkLst>
          <pc:docMk/>
          <pc:sldMk cId="3911323064" sldId="269"/>
        </pc:sldMkLst>
        <pc:spChg chg="mod">
          <ac:chgData name="Kevin Stratvert" userId="b09f9559f6a16b6c" providerId="LiveId" clId="{EDF99092-109C-4687-9FBB-65D324D5A80E}" dt="2020-07-30T21:56:27.194" v="504" actId="20577"/>
          <ac:spMkLst>
            <pc:docMk/>
            <pc:sldMk cId="3911323064" sldId="269"/>
            <ac:spMk id="2" creationId="{37C6FFCD-3508-4175-B4A6-353906DFA43C}"/>
          </ac:spMkLst>
        </pc:spChg>
      </pc:sldChg>
      <pc:sldChg chg="addSp delSp modSp new del mod">
        <pc:chgData name="Kevin Stratvert" userId="b09f9559f6a16b6c" providerId="LiveId" clId="{EDF99092-109C-4687-9FBB-65D324D5A80E}" dt="2020-07-30T22:02:33.801" v="1381" actId="47"/>
        <pc:sldMkLst>
          <pc:docMk/>
          <pc:sldMk cId="3046439024" sldId="270"/>
        </pc:sldMkLst>
        <pc:graphicFrameChg chg="add del modGraphic">
          <ac:chgData name="Kevin Stratvert" userId="b09f9559f6a16b6c" providerId="LiveId" clId="{EDF99092-109C-4687-9FBB-65D324D5A80E}" dt="2020-07-30T21:56:50.904" v="507" actId="21"/>
          <ac:graphicFrameMkLst>
            <pc:docMk/>
            <pc:sldMk cId="3046439024" sldId="270"/>
            <ac:graphicFrameMk id="5" creationId="{7024A97A-E6A3-472C-B5B1-69000A54A0D7}"/>
          </ac:graphicFrameMkLst>
        </pc:graphicFrameChg>
      </pc:sldChg>
      <pc:sldChg chg="addSp delSp modSp new mod setBg modClrScheme chgLayout">
        <pc:chgData name="Kevin Stratvert" userId="b09f9559f6a16b6c" providerId="LiveId" clId="{EDF99092-109C-4687-9FBB-65D324D5A80E}" dt="2020-07-30T22:14:00.512" v="1454" actId="478"/>
        <pc:sldMkLst>
          <pc:docMk/>
          <pc:sldMk cId="2850787310" sldId="271"/>
        </pc:sldMkLst>
        <pc:spChg chg="add del mod">
          <ac:chgData name="Kevin Stratvert" userId="b09f9559f6a16b6c" providerId="LiveId" clId="{EDF99092-109C-4687-9FBB-65D324D5A80E}" dt="2020-07-30T21:58:12.394" v="541" actId="478"/>
          <ac:spMkLst>
            <pc:docMk/>
            <pc:sldMk cId="2850787310" sldId="271"/>
            <ac:spMk id="2" creationId="{F905E01D-962D-4D7C-9A66-BFDB21D438CA}"/>
          </ac:spMkLst>
        </pc:spChg>
        <pc:spChg chg="add mod ord">
          <ac:chgData name="Kevin Stratvert" userId="b09f9559f6a16b6c" providerId="LiveId" clId="{EDF99092-109C-4687-9FBB-65D324D5A80E}" dt="2020-07-30T22:02:25.235" v="1380" actId="26606"/>
          <ac:spMkLst>
            <pc:docMk/>
            <pc:sldMk cId="2850787310" sldId="271"/>
            <ac:spMk id="3" creationId="{037CCEE1-04E5-4A53-AC77-D2DE7B023DBA}"/>
          </ac:spMkLst>
        </pc:spChg>
        <pc:spChg chg="add mod ord">
          <ac:chgData name="Kevin Stratvert" userId="b09f9559f6a16b6c" providerId="LiveId" clId="{EDF99092-109C-4687-9FBB-65D324D5A80E}" dt="2020-07-30T22:02:25.235" v="1380" actId="26606"/>
          <ac:spMkLst>
            <pc:docMk/>
            <pc:sldMk cId="2850787310" sldId="271"/>
            <ac:spMk id="4" creationId="{152E70F8-6942-4F73-BFD4-888D7248254B}"/>
          </ac:spMkLst>
        </pc:spChg>
        <pc:spChg chg="add del">
          <ac:chgData name="Kevin Stratvert" userId="b09f9559f6a16b6c" providerId="LiveId" clId="{EDF99092-109C-4687-9FBB-65D324D5A80E}" dt="2020-07-30T22:02:25.235" v="1380" actId="26606"/>
          <ac:spMkLst>
            <pc:docMk/>
            <pc:sldMk cId="2850787310" sldId="271"/>
            <ac:spMk id="9" creationId="{DAF1966E-FD40-4A4A-B61B-C4DF7FA05F06}"/>
          </ac:spMkLst>
        </pc:spChg>
        <pc:spChg chg="add del">
          <ac:chgData name="Kevin Stratvert" userId="b09f9559f6a16b6c" providerId="LiveId" clId="{EDF99092-109C-4687-9FBB-65D324D5A80E}" dt="2020-07-30T22:02:25.235" v="1380" actId="26606"/>
          <ac:spMkLst>
            <pc:docMk/>
            <pc:sldMk cId="2850787310" sldId="271"/>
            <ac:spMk id="11" creationId="{047BFA19-D45E-416B-A404-7AF2F3F27017}"/>
          </ac:spMkLst>
        </pc:spChg>
        <pc:spChg chg="add del">
          <ac:chgData name="Kevin Stratvert" userId="b09f9559f6a16b6c" providerId="LiveId" clId="{EDF99092-109C-4687-9FBB-65D324D5A80E}" dt="2020-07-30T22:02:25.235" v="1380" actId="26606"/>
          <ac:spMkLst>
            <pc:docMk/>
            <pc:sldMk cId="2850787310" sldId="271"/>
            <ac:spMk id="13" creationId="{8E0105E7-23DB-4CF2-8258-FF47C7620F6E}"/>
          </ac:spMkLst>
        </pc:spChg>
        <pc:spChg chg="add del">
          <ac:chgData name="Kevin Stratvert" userId="b09f9559f6a16b6c" providerId="LiveId" clId="{EDF99092-109C-4687-9FBB-65D324D5A80E}" dt="2020-07-30T22:02:25.235" v="1380" actId="26606"/>
          <ac:spMkLst>
            <pc:docMk/>
            <pc:sldMk cId="2850787310" sldId="271"/>
            <ac:spMk id="15" creationId="{074B4F7D-14B2-478B-8BF5-01E4E0C5D263}"/>
          </ac:spMkLst>
        </pc:spChg>
        <pc:graphicFrameChg chg="add del modGraphic">
          <ac:chgData name="Kevin Stratvert" userId="b09f9559f6a16b6c" providerId="LiveId" clId="{EDF99092-109C-4687-9FBB-65D324D5A80E}" dt="2020-07-30T22:14:00.512" v="1454" actId="478"/>
          <ac:graphicFrameMkLst>
            <pc:docMk/>
            <pc:sldMk cId="2850787310" sldId="271"/>
            <ac:graphicFrameMk id="6" creationId="{97363D0E-CA2D-4364-AC50-7A154D34CF35}"/>
          </ac:graphicFrameMkLst>
        </pc:graphicFrameChg>
        <pc:graphicFrameChg chg="add del modGraphic">
          <ac:chgData name="Kevin Stratvert" userId="b09f9559f6a16b6c" providerId="LiveId" clId="{EDF99092-109C-4687-9FBB-65D324D5A80E}" dt="2020-07-30T22:14:00.010" v="1453" actId="478"/>
          <ac:graphicFrameMkLst>
            <pc:docMk/>
            <pc:sldMk cId="2850787310" sldId="271"/>
            <ac:graphicFrameMk id="8" creationId="{43C69E80-7FF1-4801-8A41-1C9B71817BCF}"/>
          </ac:graphicFrameMkLst>
        </pc:graphicFrameChg>
        <pc:graphicFrameChg chg="add del modGraphic">
          <ac:chgData name="Kevin Stratvert" userId="b09f9559f6a16b6c" providerId="LiveId" clId="{EDF99092-109C-4687-9FBB-65D324D5A80E}" dt="2020-07-30T22:13:59.553" v="1452" actId="478"/>
          <ac:graphicFrameMkLst>
            <pc:docMk/>
            <pc:sldMk cId="2850787310" sldId="271"/>
            <ac:graphicFrameMk id="12" creationId="{0C04D572-ED95-4419-ABE0-114DB529625B}"/>
          </ac:graphicFrameMkLst>
        </pc:graphicFrameChg>
        <pc:graphicFrameChg chg="add del modGraphic">
          <ac:chgData name="Kevin Stratvert" userId="b09f9559f6a16b6c" providerId="LiveId" clId="{EDF99092-109C-4687-9FBB-65D324D5A80E}" dt="2020-07-30T22:13:59.040" v="1451" actId="478"/>
          <ac:graphicFrameMkLst>
            <pc:docMk/>
            <pc:sldMk cId="2850787310" sldId="271"/>
            <ac:graphicFrameMk id="16" creationId="{4DB2286C-7DAD-40E3-A2B0-F51BC571251A}"/>
          </ac:graphicFrameMkLst>
        </pc:graphicFrameChg>
      </pc:sldChg>
      <pc:sldChg chg="addSp delSp modSp new del mod">
        <pc:chgData name="Kevin Stratvert" userId="b09f9559f6a16b6c" providerId="LiveId" clId="{EDF99092-109C-4687-9FBB-65D324D5A80E}" dt="2020-07-30T22:30:46.427" v="1510" actId="27022"/>
        <pc:sldMkLst>
          <pc:docMk/>
          <pc:sldMk cId="671110307" sldId="272"/>
        </pc:sldMkLst>
        <pc:graphicFrameChg chg="add del modGraphic">
          <ac:chgData name="Kevin Stratvert" userId="b09f9559f6a16b6c" providerId="LiveId" clId="{EDF99092-109C-4687-9FBB-65D324D5A80E}" dt="2020-07-30T22:30:46.427" v="1510" actId="27022"/>
          <ac:graphicFrameMkLst>
            <pc:docMk/>
            <pc:sldMk cId="671110307" sldId="272"/>
            <ac:graphicFrameMk id="5" creationId="{F5B1DB9C-4B8D-46F2-BF48-480AFDAC478E}"/>
          </ac:graphicFrameMkLst>
        </pc:graphicFrameChg>
      </pc:sldChg>
      <pc:sldChg chg="addSp delSp modSp new del mod">
        <pc:chgData name="Kevin Stratvert" userId="b09f9559f6a16b6c" providerId="LiveId" clId="{EDF99092-109C-4687-9FBB-65D324D5A80E}" dt="2020-07-31T20:24:12.665" v="1630" actId="18676"/>
        <pc:sldMkLst>
          <pc:docMk/>
          <pc:sldMk cId="1294889609" sldId="272"/>
        </pc:sldMkLst>
        <pc:graphicFrameChg chg="add del modGraphic">
          <ac:chgData name="Kevin Stratvert" userId="b09f9559f6a16b6c" providerId="LiveId" clId="{EDF99092-109C-4687-9FBB-65D324D5A80E}" dt="2020-07-31T20:24:06.850" v="1628" actId="21"/>
          <ac:graphicFrameMkLst>
            <pc:docMk/>
            <pc:sldMk cId="1294889609" sldId="272"/>
            <ac:graphicFrameMk id="5" creationId="{7CA75386-45E6-4A3A-8B41-2CFB4277EC61}"/>
          </ac:graphicFrameMkLst>
        </pc:graphicFrameChg>
      </pc:sldChg>
      <pc:sldChg chg="addSp delSp modSp new del mod">
        <pc:chgData name="Kevin Stratvert" userId="b09f9559f6a16b6c" providerId="LiveId" clId="{EDF99092-109C-4687-9FBB-65D324D5A80E}" dt="2020-07-30T22:30:24.859" v="1508" actId="27022"/>
        <pc:sldMkLst>
          <pc:docMk/>
          <pc:sldMk cId="1313767423" sldId="272"/>
        </pc:sldMkLst>
        <pc:graphicFrameChg chg="add del modGraphic">
          <ac:chgData name="Kevin Stratvert" userId="b09f9559f6a16b6c" providerId="LiveId" clId="{EDF99092-109C-4687-9FBB-65D324D5A80E}" dt="2020-07-30T22:30:24.859" v="1508" actId="27022"/>
          <ac:graphicFrameMkLst>
            <pc:docMk/>
            <pc:sldMk cId="1313767423" sldId="272"/>
            <ac:graphicFrameMk id="5" creationId="{173CF1F7-AF5D-4501-BE54-1E209931829E}"/>
          </ac:graphicFrameMkLst>
        </pc:graphicFrameChg>
      </pc:sldChg>
      <pc:sldChg chg="addSp delSp modSp new del mod">
        <pc:chgData name="Kevin Stratvert" userId="b09f9559f6a16b6c" providerId="LiveId" clId="{EDF99092-109C-4687-9FBB-65D324D5A80E}" dt="2020-07-30T22:37:35.469" v="1569" actId="18676"/>
        <pc:sldMkLst>
          <pc:docMk/>
          <pc:sldMk cId="1349024018" sldId="272"/>
        </pc:sldMkLst>
        <pc:graphicFrameChg chg="add del modGraphic">
          <ac:chgData name="Kevin Stratvert" userId="b09f9559f6a16b6c" providerId="LiveId" clId="{EDF99092-109C-4687-9FBB-65D324D5A80E}" dt="2020-07-30T22:31:15.197" v="1512" actId="21"/>
          <ac:graphicFrameMkLst>
            <pc:docMk/>
            <pc:sldMk cId="1349024018" sldId="272"/>
            <ac:graphicFrameMk id="5" creationId="{DADDDFC2-74A9-4838-94EA-BB76296FFD5E}"/>
          </ac:graphicFrameMkLst>
        </pc:graphicFrameChg>
      </pc:sldChg>
      <pc:sldChg chg="addSp delSp modSp new del mod">
        <pc:chgData name="Kevin Stratvert" userId="b09f9559f6a16b6c" providerId="LiveId" clId="{EDF99092-109C-4687-9FBB-65D324D5A80E}" dt="2020-07-30T22:28:43.973" v="1503" actId="47"/>
        <pc:sldMkLst>
          <pc:docMk/>
          <pc:sldMk cId="2648582891" sldId="272"/>
        </pc:sldMkLst>
        <pc:graphicFrameChg chg="add del modGraphic">
          <ac:chgData name="Kevin Stratvert" userId="b09f9559f6a16b6c" providerId="LiveId" clId="{EDF99092-109C-4687-9FBB-65D324D5A80E}" dt="2020-07-30T22:28:32.936" v="1499" actId="21"/>
          <ac:graphicFrameMkLst>
            <pc:docMk/>
            <pc:sldMk cId="2648582891" sldId="272"/>
            <ac:graphicFrameMk id="5" creationId="{00EC71FB-BE8D-4E34-B709-4EDFBB251689}"/>
          </ac:graphicFrameMkLst>
        </pc:graphicFrameChg>
        <pc:picChg chg="add mod ord">
          <ac:chgData name="Kevin Stratvert" userId="b09f9559f6a16b6c" providerId="LiveId" clId="{EDF99092-109C-4687-9FBB-65D324D5A80E}" dt="2020-07-30T22:27:43.762" v="1494" actId="167"/>
          <ac:picMkLst>
            <pc:docMk/>
            <pc:sldMk cId="2648582891" sldId="272"/>
            <ac:picMk id="7" creationId="{3E876A0E-E742-4182-B0F1-82F579E04491}"/>
          </ac:picMkLst>
        </pc:picChg>
      </pc:sldChg>
      <pc:sldChg chg="addSp delSp modSp new del mod">
        <pc:chgData name="Kevin Stratvert" userId="b09f9559f6a16b6c" providerId="LiveId" clId="{EDF99092-109C-4687-9FBB-65D324D5A80E}" dt="2020-07-30T22:13:18.567" v="1446" actId="47"/>
        <pc:sldMkLst>
          <pc:docMk/>
          <pc:sldMk cId="2777872835" sldId="272"/>
        </pc:sldMkLst>
        <pc:graphicFrameChg chg="add del modGraphic">
          <ac:chgData name="Kevin Stratvert" userId="b09f9559f6a16b6c" providerId="LiveId" clId="{EDF99092-109C-4687-9FBB-65D324D5A80E}" dt="2020-07-30T22:06:40.063" v="1399" actId="21"/>
          <ac:graphicFrameMkLst>
            <pc:docMk/>
            <pc:sldMk cId="2777872835" sldId="272"/>
            <ac:graphicFrameMk id="5" creationId="{79F5F8E0-54E8-4C71-841A-943C0A389CF2}"/>
          </ac:graphicFrameMkLst>
        </pc:graphicFrameChg>
      </pc:sldChg>
      <pc:sldChg chg="addSp delSp modSp new del mod">
        <pc:chgData name="Kevin Stratvert" userId="b09f9559f6a16b6c" providerId="LiveId" clId="{EDF99092-109C-4687-9FBB-65D324D5A80E}" dt="2020-07-30T23:26:38.073" v="1580" actId="18676"/>
        <pc:sldMkLst>
          <pc:docMk/>
          <pc:sldMk cId="3535705551" sldId="272"/>
        </pc:sldMkLst>
        <pc:graphicFrameChg chg="add del modGraphic">
          <ac:chgData name="Kevin Stratvert" userId="b09f9559f6a16b6c" providerId="LiveId" clId="{EDF99092-109C-4687-9FBB-65D324D5A80E}" dt="2020-07-30T23:26:22.240" v="1578" actId="21"/>
          <ac:graphicFrameMkLst>
            <pc:docMk/>
            <pc:sldMk cId="3535705551" sldId="272"/>
            <ac:graphicFrameMk id="5" creationId="{3A26BCFC-605B-409A-9822-2DECD0E15CE7}"/>
          </ac:graphicFrameMkLst>
        </pc:graphicFrameChg>
      </pc:sldChg>
      <pc:sldChg chg="addSp modSp new del mod">
        <pc:chgData name="Kevin Stratvert" userId="b09f9559f6a16b6c" providerId="LiveId" clId="{EDF99092-109C-4687-9FBB-65D324D5A80E}" dt="2020-07-30T22:03:27.247" v="1389" actId="47"/>
        <pc:sldMkLst>
          <pc:docMk/>
          <pc:sldMk cId="4087728810" sldId="272"/>
        </pc:sldMkLst>
        <pc:graphicFrameChg chg="add modGraphic">
          <ac:chgData name="Kevin Stratvert" userId="b09f9559f6a16b6c" providerId="LiveId" clId="{EDF99092-109C-4687-9FBB-65D324D5A80E}" dt="2020-07-30T22:03:13.641" v="1388" actId="27022"/>
          <ac:graphicFrameMkLst>
            <pc:docMk/>
            <pc:sldMk cId="4087728810" sldId="272"/>
            <ac:graphicFrameMk id="5" creationId="{D560BB70-E6D7-4CA9-8D92-9FF7E1CB0D33}"/>
          </ac:graphicFrameMkLst>
        </pc:graphicFrameChg>
      </pc:sldChg>
      <pc:sldChg chg="addSp delSp modSp new del mod">
        <pc:chgData name="Kevin Stratvert" userId="b09f9559f6a16b6c" providerId="LiveId" clId="{EDF99092-109C-4687-9FBB-65D324D5A80E}" dt="2020-07-30T22:02:19.597" v="1377" actId="27022"/>
        <pc:sldMkLst>
          <pc:docMk/>
          <pc:sldMk cId="4094284485" sldId="272"/>
        </pc:sldMkLst>
        <pc:graphicFrameChg chg="add del modGraphic">
          <ac:chgData name="Kevin Stratvert" userId="b09f9559f6a16b6c" providerId="LiveId" clId="{EDF99092-109C-4687-9FBB-65D324D5A80E}" dt="2020-07-30T22:02:19.597" v="1377" actId="27022"/>
          <ac:graphicFrameMkLst>
            <pc:docMk/>
            <pc:sldMk cId="4094284485" sldId="272"/>
            <ac:graphicFrameMk id="5" creationId="{758F07BF-B245-4FEB-8263-0B6EEBB7455E}"/>
          </ac:graphicFrameMkLst>
        </pc:graphicFrameChg>
      </pc:sldChg>
      <pc:sldChg chg="addSp delSp modSp new del mod">
        <pc:chgData name="Kevin Stratvert" userId="b09f9559f6a16b6c" providerId="LiveId" clId="{EDF99092-109C-4687-9FBB-65D324D5A80E}" dt="2020-07-30T23:17:19.705" v="1575" actId="18676"/>
        <pc:sldMkLst>
          <pc:docMk/>
          <pc:sldMk cId="4177467479" sldId="272"/>
        </pc:sldMkLst>
        <pc:graphicFrameChg chg="add del modGraphic">
          <ac:chgData name="Kevin Stratvert" userId="b09f9559f6a16b6c" providerId="LiveId" clId="{EDF99092-109C-4687-9FBB-65D324D5A80E}" dt="2020-07-30T23:16:55.416" v="1573" actId="21"/>
          <ac:graphicFrameMkLst>
            <pc:docMk/>
            <pc:sldMk cId="4177467479" sldId="272"/>
            <ac:graphicFrameMk id="5" creationId="{5364BABF-FE4C-4CAC-9BD1-48D0FF988785}"/>
          </ac:graphicFrameMkLst>
        </pc:graphicFrameChg>
      </pc:sldChg>
      <pc:sldChg chg="addSp modSp new del mod">
        <pc:chgData name="Kevin Stratvert" userId="b09f9559f6a16b6c" providerId="LiveId" clId="{EDF99092-109C-4687-9FBB-65D324D5A80E}" dt="2020-07-30T22:13:15.914" v="1445" actId="47"/>
        <pc:sldMkLst>
          <pc:docMk/>
          <pc:sldMk cId="3611624738" sldId="273"/>
        </pc:sldMkLst>
        <pc:graphicFrameChg chg="add modGraphic">
          <ac:chgData name="Kevin Stratvert" userId="b09f9559f6a16b6c" providerId="LiveId" clId="{EDF99092-109C-4687-9FBB-65D324D5A80E}" dt="2020-07-30T22:13:09.464" v="1444" actId="27022"/>
          <ac:graphicFrameMkLst>
            <pc:docMk/>
            <pc:sldMk cId="3611624738" sldId="273"/>
            <ac:graphicFrameMk id="5" creationId="{3F6D9335-73AC-4079-BCB8-2C0098E3C688}"/>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4" Type="http://schemas.openxmlformats.org/officeDocument/2006/relationships/image" Target="../media/image1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4" Type="http://schemas.openxmlformats.org/officeDocument/2006/relationships/image" Target="../media/image1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AC2264-A082-4375-877C-93C330190FA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0DA55D12-493F-44B9-9501-5915C23B57DC}">
      <dgm:prSet phldrT="[Text]" phldr="0"/>
      <dgm:spPr/>
      <dgm:t>
        <a:bodyPr/>
        <a:lstStyle/>
        <a:p>
          <a:r>
            <a:rPr lang="en-US" dirty="0">
              <a:solidFill>
                <a:schemeClr val="tx1">
                  <a:lumMod val="95000"/>
                  <a:lumOff val="5000"/>
                </a:schemeClr>
              </a:solidFill>
            </a:rPr>
            <a:t>London</a:t>
          </a:r>
        </a:p>
      </dgm:t>
    </dgm:pt>
    <dgm:pt modelId="{2DE49F90-D351-4F48-A8B7-7C0A82352CEC}" type="parTrans" cxnId="{59DDE531-26B1-4962-9D2A-E72191059EC0}">
      <dgm:prSet/>
      <dgm:spPr/>
      <dgm:t>
        <a:bodyPr/>
        <a:lstStyle/>
        <a:p>
          <a:endParaRPr lang="en-US"/>
        </a:p>
      </dgm:t>
    </dgm:pt>
    <dgm:pt modelId="{13FC88B2-48F1-44F5-8931-4A71645C2713}" type="sibTrans" cxnId="{59DDE531-26B1-4962-9D2A-E72191059EC0}">
      <dgm:prSet/>
      <dgm:spPr/>
      <dgm:t>
        <a:bodyPr/>
        <a:lstStyle/>
        <a:p>
          <a:endParaRPr lang="en-US"/>
        </a:p>
      </dgm:t>
    </dgm:pt>
    <dgm:pt modelId="{75E50818-62B3-465D-8C54-1C6314A29D70}">
      <dgm:prSet phldrT="[Text]" phldr="0"/>
      <dgm:spPr/>
      <dgm:t>
        <a:bodyPr/>
        <a:lstStyle/>
        <a:p>
          <a:r>
            <a:rPr lang="en-US" dirty="0">
              <a:solidFill>
                <a:schemeClr val="tx1">
                  <a:lumMod val="95000"/>
                  <a:lumOff val="5000"/>
                </a:schemeClr>
              </a:solidFill>
            </a:rPr>
            <a:t>Beijing</a:t>
          </a:r>
        </a:p>
      </dgm:t>
    </dgm:pt>
    <dgm:pt modelId="{86D337E2-64F3-4978-A674-F3C9F2D082C7}" type="parTrans" cxnId="{FF1BD21A-BCFD-4932-B11C-BD05652240A0}">
      <dgm:prSet/>
      <dgm:spPr/>
      <dgm:t>
        <a:bodyPr/>
        <a:lstStyle/>
        <a:p>
          <a:endParaRPr lang="en-US"/>
        </a:p>
      </dgm:t>
    </dgm:pt>
    <dgm:pt modelId="{9B625270-C904-4516-8603-A73273E558F1}" type="sibTrans" cxnId="{FF1BD21A-BCFD-4932-B11C-BD05652240A0}">
      <dgm:prSet/>
      <dgm:spPr/>
      <dgm:t>
        <a:bodyPr/>
        <a:lstStyle/>
        <a:p>
          <a:endParaRPr lang="en-US"/>
        </a:p>
      </dgm:t>
    </dgm:pt>
    <dgm:pt modelId="{3138DA81-2A29-4ED1-9637-A3DCBCBB676E}">
      <dgm:prSet phldrT="[Text]" phldr="0"/>
      <dgm:spPr/>
      <dgm:t>
        <a:bodyPr/>
        <a:lstStyle/>
        <a:p>
          <a:r>
            <a:rPr lang="en-US" dirty="0">
              <a:solidFill>
                <a:schemeClr val="tx1">
                  <a:lumMod val="95000"/>
                  <a:lumOff val="5000"/>
                </a:schemeClr>
              </a:solidFill>
            </a:rPr>
            <a:t>New York</a:t>
          </a:r>
        </a:p>
      </dgm:t>
    </dgm:pt>
    <dgm:pt modelId="{8B9B2C49-5467-44FE-8DBC-1F8C787D3567}" type="parTrans" cxnId="{90348F76-D9EF-445F-A983-DF6155D94E98}">
      <dgm:prSet/>
      <dgm:spPr/>
      <dgm:t>
        <a:bodyPr/>
        <a:lstStyle/>
        <a:p>
          <a:endParaRPr lang="en-US"/>
        </a:p>
      </dgm:t>
    </dgm:pt>
    <dgm:pt modelId="{B9604938-8663-48D8-8DEA-DB8884EE4C52}" type="sibTrans" cxnId="{90348F76-D9EF-445F-A983-DF6155D94E98}">
      <dgm:prSet/>
      <dgm:spPr/>
      <dgm:t>
        <a:bodyPr/>
        <a:lstStyle/>
        <a:p>
          <a:endParaRPr lang="en-US"/>
        </a:p>
      </dgm:t>
    </dgm:pt>
    <dgm:pt modelId="{58A00DFF-DD88-4EE9-90DF-AA1920587B76}">
      <dgm:prSet phldrT="[Text]" phldr="0"/>
      <dgm:spPr/>
      <dgm:t>
        <a:bodyPr/>
        <a:lstStyle/>
        <a:p>
          <a:r>
            <a:rPr lang="en-US" dirty="0">
              <a:solidFill>
                <a:schemeClr val="tx1">
                  <a:lumMod val="95000"/>
                  <a:lumOff val="5000"/>
                </a:schemeClr>
              </a:solidFill>
            </a:rPr>
            <a:t>Frankfurt</a:t>
          </a:r>
        </a:p>
      </dgm:t>
    </dgm:pt>
    <dgm:pt modelId="{3BE3FA87-801B-4F8D-AC81-6345BAE1717C}" type="parTrans" cxnId="{AB873769-554E-4CF7-8E8C-71C289F79475}">
      <dgm:prSet/>
      <dgm:spPr/>
      <dgm:t>
        <a:bodyPr/>
        <a:lstStyle/>
        <a:p>
          <a:endParaRPr lang="en-US"/>
        </a:p>
      </dgm:t>
    </dgm:pt>
    <dgm:pt modelId="{64C93D15-2F90-42B0-8A50-31E6F1D46CCD}" type="sibTrans" cxnId="{AB873769-554E-4CF7-8E8C-71C289F79475}">
      <dgm:prSet/>
      <dgm:spPr/>
      <dgm:t>
        <a:bodyPr/>
        <a:lstStyle/>
        <a:p>
          <a:endParaRPr lang="en-US"/>
        </a:p>
      </dgm:t>
    </dgm:pt>
    <dgm:pt modelId="{EA538789-F484-4A16-9C12-C13AECB96EAB}" type="pres">
      <dgm:prSet presAssocID="{DDAC2264-A082-4375-877C-93C330190FAE}" presName="Name0" presStyleCnt="0">
        <dgm:presLayoutVars>
          <dgm:dir/>
          <dgm:resizeHandles val="exact"/>
        </dgm:presLayoutVars>
      </dgm:prSet>
      <dgm:spPr/>
    </dgm:pt>
    <dgm:pt modelId="{56420C78-7245-4E18-BF75-312D659F1998}" type="pres">
      <dgm:prSet presAssocID="{0DA55D12-493F-44B9-9501-5915C23B57DC}" presName="compNode" presStyleCnt="0"/>
      <dgm:spPr/>
    </dgm:pt>
    <dgm:pt modelId="{2A5ECA54-7CB0-41AC-959C-AAA26DE90DEC}" type="pres">
      <dgm:prSet presAssocID="{0DA55D12-493F-44B9-9501-5915C23B57DC}"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extLst>
        <a:ext uri="{E40237B7-FDA0-4F09-8148-C483321AD2D9}">
          <dgm14:cNvPr xmlns:dgm14="http://schemas.microsoft.com/office/drawing/2010/diagram" id="0" name="" descr="Tower Bridge and Tower of London on gloomy day"/>
        </a:ext>
      </dgm:extLst>
    </dgm:pt>
    <dgm:pt modelId="{725E775B-D41A-4F38-A366-D56FA3CF3394}" type="pres">
      <dgm:prSet presAssocID="{0DA55D12-493F-44B9-9501-5915C23B57DC}" presName="textRect" presStyleLbl="revTx" presStyleIdx="0" presStyleCnt="4">
        <dgm:presLayoutVars>
          <dgm:bulletEnabled val="1"/>
        </dgm:presLayoutVars>
      </dgm:prSet>
      <dgm:spPr/>
    </dgm:pt>
    <dgm:pt modelId="{AC240A83-3FE4-4A0E-BF4F-8AF8C1C73B92}" type="pres">
      <dgm:prSet presAssocID="{13FC88B2-48F1-44F5-8931-4A71645C2713}" presName="sibTrans" presStyleLbl="sibTrans2D1" presStyleIdx="0" presStyleCnt="0"/>
      <dgm:spPr/>
    </dgm:pt>
    <dgm:pt modelId="{B6CB79A7-A2F7-45D6-917E-193B24F6010E}" type="pres">
      <dgm:prSet presAssocID="{75E50818-62B3-465D-8C54-1C6314A29D70}" presName="compNode" presStyleCnt="0"/>
      <dgm:spPr/>
    </dgm:pt>
    <dgm:pt modelId="{2AB2F630-DB83-4C61-8A56-942F263CFEC2}" type="pres">
      <dgm:prSet presAssocID="{75E50818-62B3-465D-8C54-1C6314A29D70}"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Great Wall of China"/>
        </a:ext>
      </dgm:extLst>
    </dgm:pt>
    <dgm:pt modelId="{DE27E248-8EF3-4E06-BBDD-F9AC2B6D062B}" type="pres">
      <dgm:prSet presAssocID="{75E50818-62B3-465D-8C54-1C6314A29D70}" presName="textRect" presStyleLbl="revTx" presStyleIdx="1" presStyleCnt="4">
        <dgm:presLayoutVars>
          <dgm:bulletEnabled val="1"/>
        </dgm:presLayoutVars>
      </dgm:prSet>
      <dgm:spPr/>
    </dgm:pt>
    <dgm:pt modelId="{D0F151C1-D2DC-416B-820B-18A8E8704F8B}" type="pres">
      <dgm:prSet presAssocID="{9B625270-C904-4516-8603-A73273E558F1}" presName="sibTrans" presStyleLbl="sibTrans2D1" presStyleIdx="0" presStyleCnt="0"/>
      <dgm:spPr/>
    </dgm:pt>
    <dgm:pt modelId="{03FC6E72-672D-4397-870C-94784546B45B}" type="pres">
      <dgm:prSet presAssocID="{3138DA81-2A29-4ED1-9637-A3DCBCBB676E}" presName="compNode" presStyleCnt="0"/>
      <dgm:spPr/>
    </dgm:pt>
    <dgm:pt modelId="{D6E38FED-9E82-4538-A934-69DB8B3DE978}" type="pres">
      <dgm:prSet presAssocID="{3138DA81-2A29-4ED1-9637-A3DCBCBB676E}"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extLst>
        <a:ext uri="{E40237B7-FDA0-4F09-8148-C483321AD2D9}">
          <dgm14:cNvPr xmlns:dgm14="http://schemas.microsoft.com/office/drawing/2010/diagram" id="0" name="" descr="The Statue of Liberty in New York"/>
        </a:ext>
      </dgm:extLst>
    </dgm:pt>
    <dgm:pt modelId="{63C232F3-0219-4C2E-93FE-A433EB49F9D7}" type="pres">
      <dgm:prSet presAssocID="{3138DA81-2A29-4ED1-9637-A3DCBCBB676E}" presName="textRect" presStyleLbl="revTx" presStyleIdx="2" presStyleCnt="4">
        <dgm:presLayoutVars>
          <dgm:bulletEnabled val="1"/>
        </dgm:presLayoutVars>
      </dgm:prSet>
      <dgm:spPr/>
    </dgm:pt>
    <dgm:pt modelId="{875F9E66-CF5E-4271-9498-197C83CF911A}" type="pres">
      <dgm:prSet presAssocID="{B9604938-8663-48D8-8DEA-DB8884EE4C52}" presName="sibTrans" presStyleLbl="sibTrans2D1" presStyleIdx="0" presStyleCnt="0"/>
      <dgm:spPr/>
    </dgm:pt>
    <dgm:pt modelId="{7DE05C5D-D55F-4AC9-9794-2FDB8140AB06}" type="pres">
      <dgm:prSet presAssocID="{58A00DFF-DD88-4EE9-90DF-AA1920587B76}" presName="compNode" presStyleCnt="0"/>
      <dgm:spPr/>
    </dgm:pt>
    <dgm:pt modelId="{36301BB4-29F2-4FC7-AB7B-BD2AAD99F7CC}" type="pres">
      <dgm:prSet presAssocID="{58A00DFF-DD88-4EE9-90DF-AA1920587B76}"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1000" r="-11000"/>
          </a:stretch>
        </a:blipFill>
      </dgm:spPr>
      <dgm:extLst>
        <a:ext uri="{E40237B7-FDA0-4F09-8148-C483321AD2D9}">
          <dgm14:cNvPr xmlns:dgm14="http://schemas.microsoft.com/office/drawing/2010/diagram" id="0" name="" descr="Skyscrapers against sunset"/>
        </a:ext>
      </dgm:extLst>
    </dgm:pt>
    <dgm:pt modelId="{93CE9573-979B-4E8D-8451-E2722B5B58FF}" type="pres">
      <dgm:prSet presAssocID="{58A00DFF-DD88-4EE9-90DF-AA1920587B76}" presName="textRect" presStyleLbl="revTx" presStyleIdx="3" presStyleCnt="4">
        <dgm:presLayoutVars>
          <dgm:bulletEnabled val="1"/>
        </dgm:presLayoutVars>
      </dgm:prSet>
      <dgm:spPr/>
    </dgm:pt>
  </dgm:ptLst>
  <dgm:cxnLst>
    <dgm:cxn modelId="{FF1BD21A-BCFD-4932-B11C-BD05652240A0}" srcId="{DDAC2264-A082-4375-877C-93C330190FAE}" destId="{75E50818-62B3-465D-8C54-1C6314A29D70}" srcOrd="1" destOrd="0" parTransId="{86D337E2-64F3-4978-A674-F3C9F2D082C7}" sibTransId="{9B625270-C904-4516-8603-A73273E558F1}"/>
    <dgm:cxn modelId="{52411027-7A52-450A-8A0B-C43EA76B2095}" type="presOf" srcId="{13FC88B2-48F1-44F5-8931-4A71645C2713}" destId="{AC240A83-3FE4-4A0E-BF4F-8AF8C1C73B92}" srcOrd="0" destOrd="0" presId="urn:microsoft.com/office/officeart/2005/8/layout/pList1"/>
    <dgm:cxn modelId="{557CDF27-7F62-4328-B20C-B179802140B5}" type="presOf" srcId="{B9604938-8663-48D8-8DEA-DB8884EE4C52}" destId="{875F9E66-CF5E-4271-9498-197C83CF911A}" srcOrd="0" destOrd="0" presId="urn:microsoft.com/office/officeart/2005/8/layout/pList1"/>
    <dgm:cxn modelId="{711E0F30-A928-46E2-8F2E-92F0081A741F}" type="presOf" srcId="{75E50818-62B3-465D-8C54-1C6314A29D70}" destId="{DE27E248-8EF3-4E06-BBDD-F9AC2B6D062B}" srcOrd="0" destOrd="0" presId="urn:microsoft.com/office/officeart/2005/8/layout/pList1"/>
    <dgm:cxn modelId="{59DDE531-26B1-4962-9D2A-E72191059EC0}" srcId="{DDAC2264-A082-4375-877C-93C330190FAE}" destId="{0DA55D12-493F-44B9-9501-5915C23B57DC}" srcOrd="0" destOrd="0" parTransId="{2DE49F90-D351-4F48-A8B7-7C0A82352CEC}" sibTransId="{13FC88B2-48F1-44F5-8931-4A71645C2713}"/>
    <dgm:cxn modelId="{FCA07332-205F-4937-B7E2-4AE87BB7CDD7}" type="presOf" srcId="{0DA55D12-493F-44B9-9501-5915C23B57DC}" destId="{725E775B-D41A-4F38-A366-D56FA3CF3394}" srcOrd="0" destOrd="0" presId="urn:microsoft.com/office/officeart/2005/8/layout/pList1"/>
    <dgm:cxn modelId="{AB873769-554E-4CF7-8E8C-71C289F79475}" srcId="{DDAC2264-A082-4375-877C-93C330190FAE}" destId="{58A00DFF-DD88-4EE9-90DF-AA1920587B76}" srcOrd="3" destOrd="0" parTransId="{3BE3FA87-801B-4F8D-AC81-6345BAE1717C}" sibTransId="{64C93D15-2F90-42B0-8A50-31E6F1D46CCD}"/>
    <dgm:cxn modelId="{A2063D6B-5E72-4104-9AAB-F6645171C098}" type="presOf" srcId="{58A00DFF-DD88-4EE9-90DF-AA1920587B76}" destId="{93CE9573-979B-4E8D-8451-E2722B5B58FF}" srcOrd="0" destOrd="0" presId="urn:microsoft.com/office/officeart/2005/8/layout/pList1"/>
    <dgm:cxn modelId="{90348F76-D9EF-445F-A983-DF6155D94E98}" srcId="{DDAC2264-A082-4375-877C-93C330190FAE}" destId="{3138DA81-2A29-4ED1-9637-A3DCBCBB676E}" srcOrd="2" destOrd="0" parTransId="{8B9B2C49-5467-44FE-8DBC-1F8C787D3567}" sibTransId="{B9604938-8663-48D8-8DEA-DB8884EE4C52}"/>
    <dgm:cxn modelId="{F9308B7B-F641-4DB2-B11F-374FD6681F9D}" type="presOf" srcId="{9B625270-C904-4516-8603-A73273E558F1}" destId="{D0F151C1-D2DC-416B-820B-18A8E8704F8B}" srcOrd="0" destOrd="0" presId="urn:microsoft.com/office/officeart/2005/8/layout/pList1"/>
    <dgm:cxn modelId="{6442E78E-62E0-4270-98DB-D4D1B1526336}" type="presOf" srcId="{3138DA81-2A29-4ED1-9637-A3DCBCBB676E}" destId="{63C232F3-0219-4C2E-93FE-A433EB49F9D7}" srcOrd="0" destOrd="0" presId="urn:microsoft.com/office/officeart/2005/8/layout/pList1"/>
    <dgm:cxn modelId="{4D0C3CB0-640D-43B1-8D4E-F5BFD95A54F5}" type="presOf" srcId="{DDAC2264-A082-4375-877C-93C330190FAE}" destId="{EA538789-F484-4A16-9C12-C13AECB96EAB}" srcOrd="0" destOrd="0" presId="urn:microsoft.com/office/officeart/2005/8/layout/pList1"/>
    <dgm:cxn modelId="{B15C3874-40BB-4C4C-B98F-E1F65BB02D9F}" type="presParOf" srcId="{EA538789-F484-4A16-9C12-C13AECB96EAB}" destId="{56420C78-7245-4E18-BF75-312D659F1998}" srcOrd="0" destOrd="0" presId="urn:microsoft.com/office/officeart/2005/8/layout/pList1"/>
    <dgm:cxn modelId="{FD5AC922-DC64-4B8A-8CDD-610B5AAA226A}" type="presParOf" srcId="{56420C78-7245-4E18-BF75-312D659F1998}" destId="{2A5ECA54-7CB0-41AC-959C-AAA26DE90DEC}" srcOrd="0" destOrd="0" presId="urn:microsoft.com/office/officeart/2005/8/layout/pList1"/>
    <dgm:cxn modelId="{77423A0F-3F19-42EC-843F-42D197680422}" type="presParOf" srcId="{56420C78-7245-4E18-BF75-312D659F1998}" destId="{725E775B-D41A-4F38-A366-D56FA3CF3394}" srcOrd="1" destOrd="0" presId="urn:microsoft.com/office/officeart/2005/8/layout/pList1"/>
    <dgm:cxn modelId="{4D028F4E-A0D7-4560-AEEE-A3501C91AF1F}" type="presParOf" srcId="{EA538789-F484-4A16-9C12-C13AECB96EAB}" destId="{AC240A83-3FE4-4A0E-BF4F-8AF8C1C73B92}" srcOrd="1" destOrd="0" presId="urn:microsoft.com/office/officeart/2005/8/layout/pList1"/>
    <dgm:cxn modelId="{07F034DE-C08D-405D-BD2E-725F47D76639}" type="presParOf" srcId="{EA538789-F484-4A16-9C12-C13AECB96EAB}" destId="{B6CB79A7-A2F7-45D6-917E-193B24F6010E}" srcOrd="2" destOrd="0" presId="urn:microsoft.com/office/officeart/2005/8/layout/pList1"/>
    <dgm:cxn modelId="{C69EE73E-4F59-4879-8754-BDF87039E382}" type="presParOf" srcId="{B6CB79A7-A2F7-45D6-917E-193B24F6010E}" destId="{2AB2F630-DB83-4C61-8A56-942F263CFEC2}" srcOrd="0" destOrd="0" presId="urn:microsoft.com/office/officeart/2005/8/layout/pList1"/>
    <dgm:cxn modelId="{DDC2DC65-0B33-41D9-8124-127D52753FB0}" type="presParOf" srcId="{B6CB79A7-A2F7-45D6-917E-193B24F6010E}" destId="{DE27E248-8EF3-4E06-BBDD-F9AC2B6D062B}" srcOrd="1" destOrd="0" presId="urn:microsoft.com/office/officeart/2005/8/layout/pList1"/>
    <dgm:cxn modelId="{57F58A24-4664-45C2-8B8D-073103E2B074}" type="presParOf" srcId="{EA538789-F484-4A16-9C12-C13AECB96EAB}" destId="{D0F151C1-D2DC-416B-820B-18A8E8704F8B}" srcOrd="3" destOrd="0" presId="urn:microsoft.com/office/officeart/2005/8/layout/pList1"/>
    <dgm:cxn modelId="{6FA5A23D-3078-4EE9-984A-E45A478C3EE8}" type="presParOf" srcId="{EA538789-F484-4A16-9C12-C13AECB96EAB}" destId="{03FC6E72-672D-4397-870C-94784546B45B}" srcOrd="4" destOrd="0" presId="urn:microsoft.com/office/officeart/2005/8/layout/pList1"/>
    <dgm:cxn modelId="{9284824F-1DA0-4A4B-9238-506613A1D7F4}" type="presParOf" srcId="{03FC6E72-672D-4397-870C-94784546B45B}" destId="{D6E38FED-9E82-4538-A934-69DB8B3DE978}" srcOrd="0" destOrd="0" presId="urn:microsoft.com/office/officeart/2005/8/layout/pList1"/>
    <dgm:cxn modelId="{7035F746-DE99-4F80-B6A0-97CF56ACBEBD}" type="presParOf" srcId="{03FC6E72-672D-4397-870C-94784546B45B}" destId="{63C232F3-0219-4C2E-93FE-A433EB49F9D7}" srcOrd="1" destOrd="0" presId="urn:microsoft.com/office/officeart/2005/8/layout/pList1"/>
    <dgm:cxn modelId="{1728BA0C-3E12-455B-965D-C79C7618C1CE}" type="presParOf" srcId="{EA538789-F484-4A16-9C12-C13AECB96EAB}" destId="{875F9E66-CF5E-4271-9498-197C83CF911A}" srcOrd="5" destOrd="0" presId="urn:microsoft.com/office/officeart/2005/8/layout/pList1"/>
    <dgm:cxn modelId="{2EAD48F3-8FFE-4444-ABA3-E82D0BE386AB}" type="presParOf" srcId="{EA538789-F484-4A16-9C12-C13AECB96EAB}" destId="{7DE05C5D-D55F-4AC9-9794-2FDB8140AB06}" srcOrd="6" destOrd="0" presId="urn:microsoft.com/office/officeart/2005/8/layout/pList1"/>
    <dgm:cxn modelId="{3C8BD902-971B-4166-B7BC-838DA4682CB7}" type="presParOf" srcId="{7DE05C5D-D55F-4AC9-9794-2FDB8140AB06}" destId="{36301BB4-29F2-4FC7-AB7B-BD2AAD99F7CC}" srcOrd="0" destOrd="0" presId="urn:microsoft.com/office/officeart/2005/8/layout/pList1"/>
    <dgm:cxn modelId="{6A5B45F8-E2E6-4457-A47D-8F64BF42F347}" type="presParOf" srcId="{7DE05C5D-D55F-4AC9-9794-2FDB8140AB06}" destId="{93CE9573-979B-4E8D-8451-E2722B5B58FF}"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ECA54-7CB0-41AC-959C-AAA26DE90DEC}">
      <dsp:nvSpPr>
        <dsp:cNvPr id="0" name=""/>
        <dsp:cNvSpPr/>
      </dsp:nvSpPr>
      <dsp:spPr>
        <a:xfrm>
          <a:off x="5815" y="1242512"/>
          <a:ext cx="2767585" cy="190686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E775B-D41A-4F38-A366-D56FA3CF3394}">
      <dsp:nvSpPr>
        <dsp:cNvPr id="0" name=""/>
        <dsp:cNvSpPr/>
      </dsp:nvSpPr>
      <dsp:spPr>
        <a:xfrm>
          <a:off x="5815" y="3149379"/>
          <a:ext cx="2767585" cy="102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marL="0" lvl="0" indent="0" algn="ctr" defTabSz="1822450">
            <a:lnSpc>
              <a:spcPct val="90000"/>
            </a:lnSpc>
            <a:spcBef>
              <a:spcPct val="0"/>
            </a:spcBef>
            <a:spcAft>
              <a:spcPct val="35000"/>
            </a:spcAft>
            <a:buNone/>
          </a:pPr>
          <a:r>
            <a:rPr lang="en-US" sz="4100" kern="1200" dirty="0">
              <a:solidFill>
                <a:schemeClr val="tx1">
                  <a:lumMod val="95000"/>
                  <a:lumOff val="5000"/>
                </a:schemeClr>
              </a:solidFill>
            </a:rPr>
            <a:t>London</a:t>
          </a:r>
        </a:p>
      </dsp:txBody>
      <dsp:txXfrm>
        <a:off x="5815" y="3149379"/>
        <a:ext cx="2767585" cy="1026774"/>
      </dsp:txXfrm>
    </dsp:sp>
    <dsp:sp modelId="{2AB2F630-DB83-4C61-8A56-942F263CFEC2}">
      <dsp:nvSpPr>
        <dsp:cNvPr id="0" name=""/>
        <dsp:cNvSpPr/>
      </dsp:nvSpPr>
      <dsp:spPr>
        <a:xfrm>
          <a:off x="3050276" y="1242512"/>
          <a:ext cx="2767585" cy="190686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27E248-8EF3-4E06-BBDD-F9AC2B6D062B}">
      <dsp:nvSpPr>
        <dsp:cNvPr id="0" name=""/>
        <dsp:cNvSpPr/>
      </dsp:nvSpPr>
      <dsp:spPr>
        <a:xfrm>
          <a:off x="3050276" y="3149379"/>
          <a:ext cx="2767585" cy="102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marL="0" lvl="0" indent="0" algn="ctr" defTabSz="1822450">
            <a:lnSpc>
              <a:spcPct val="90000"/>
            </a:lnSpc>
            <a:spcBef>
              <a:spcPct val="0"/>
            </a:spcBef>
            <a:spcAft>
              <a:spcPct val="35000"/>
            </a:spcAft>
            <a:buNone/>
          </a:pPr>
          <a:r>
            <a:rPr lang="en-US" sz="4100" kern="1200" dirty="0">
              <a:solidFill>
                <a:schemeClr val="tx1">
                  <a:lumMod val="95000"/>
                  <a:lumOff val="5000"/>
                </a:schemeClr>
              </a:solidFill>
            </a:rPr>
            <a:t>Beijing</a:t>
          </a:r>
        </a:p>
      </dsp:txBody>
      <dsp:txXfrm>
        <a:off x="3050276" y="3149379"/>
        <a:ext cx="2767585" cy="1026774"/>
      </dsp:txXfrm>
    </dsp:sp>
    <dsp:sp modelId="{D6E38FED-9E82-4538-A934-69DB8B3DE978}">
      <dsp:nvSpPr>
        <dsp:cNvPr id="0" name=""/>
        <dsp:cNvSpPr/>
      </dsp:nvSpPr>
      <dsp:spPr>
        <a:xfrm>
          <a:off x="6094737" y="1242512"/>
          <a:ext cx="2767585" cy="190686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232F3-0219-4C2E-93FE-A433EB49F9D7}">
      <dsp:nvSpPr>
        <dsp:cNvPr id="0" name=""/>
        <dsp:cNvSpPr/>
      </dsp:nvSpPr>
      <dsp:spPr>
        <a:xfrm>
          <a:off x="6094737" y="3149379"/>
          <a:ext cx="2767585" cy="102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marL="0" lvl="0" indent="0" algn="ctr" defTabSz="1822450">
            <a:lnSpc>
              <a:spcPct val="90000"/>
            </a:lnSpc>
            <a:spcBef>
              <a:spcPct val="0"/>
            </a:spcBef>
            <a:spcAft>
              <a:spcPct val="35000"/>
            </a:spcAft>
            <a:buNone/>
          </a:pPr>
          <a:r>
            <a:rPr lang="en-US" sz="4100" kern="1200" dirty="0">
              <a:solidFill>
                <a:schemeClr val="tx1">
                  <a:lumMod val="95000"/>
                  <a:lumOff val="5000"/>
                </a:schemeClr>
              </a:solidFill>
            </a:rPr>
            <a:t>New York</a:t>
          </a:r>
        </a:p>
      </dsp:txBody>
      <dsp:txXfrm>
        <a:off x="6094737" y="3149379"/>
        <a:ext cx="2767585" cy="1026774"/>
      </dsp:txXfrm>
    </dsp:sp>
    <dsp:sp modelId="{36301BB4-29F2-4FC7-AB7B-BD2AAD99F7CC}">
      <dsp:nvSpPr>
        <dsp:cNvPr id="0" name=""/>
        <dsp:cNvSpPr/>
      </dsp:nvSpPr>
      <dsp:spPr>
        <a:xfrm>
          <a:off x="9139198" y="1242512"/>
          <a:ext cx="2767585" cy="190686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E9573-979B-4E8D-8451-E2722B5B58FF}">
      <dsp:nvSpPr>
        <dsp:cNvPr id="0" name=""/>
        <dsp:cNvSpPr/>
      </dsp:nvSpPr>
      <dsp:spPr>
        <a:xfrm>
          <a:off x="9139198" y="3149379"/>
          <a:ext cx="2767585" cy="102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marL="0" lvl="0" indent="0" algn="ctr" defTabSz="1822450">
            <a:lnSpc>
              <a:spcPct val="90000"/>
            </a:lnSpc>
            <a:spcBef>
              <a:spcPct val="0"/>
            </a:spcBef>
            <a:spcAft>
              <a:spcPct val="35000"/>
            </a:spcAft>
            <a:buNone/>
          </a:pPr>
          <a:r>
            <a:rPr lang="en-US" sz="4100" kern="1200" dirty="0">
              <a:solidFill>
                <a:schemeClr val="tx1">
                  <a:lumMod val="95000"/>
                  <a:lumOff val="5000"/>
                </a:schemeClr>
              </a:solidFill>
            </a:rPr>
            <a:t>Frankfurt</a:t>
          </a:r>
        </a:p>
      </dsp:txBody>
      <dsp:txXfrm>
        <a:off x="9139198" y="3149379"/>
        <a:ext cx="2767585" cy="102677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001C-45FC-4B4A-8023-4E7DE3E747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EDEA8F-5A37-466C-8081-1454CA14A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8A80EA-386C-433A-8BF5-CF37B428B33B}"/>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5" name="Footer Placeholder 4">
            <a:extLst>
              <a:ext uri="{FF2B5EF4-FFF2-40B4-BE49-F238E27FC236}">
                <a16:creationId xmlns:a16="http://schemas.microsoft.com/office/drawing/2014/main" id="{F1202F46-8454-4135-9F21-4920F116E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41666-9434-4712-B1DA-653808838AEF}"/>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175230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C9A4-3FE0-4F5A-B37C-E4C809E53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188E5-3BF6-4556-A676-0882195523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A5DCF-C78F-4E3D-99EE-C731E45ED2CF}"/>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5" name="Footer Placeholder 4">
            <a:extLst>
              <a:ext uri="{FF2B5EF4-FFF2-40B4-BE49-F238E27FC236}">
                <a16:creationId xmlns:a16="http://schemas.microsoft.com/office/drawing/2014/main" id="{58E374EA-BCF0-4825-999C-C0ACF9FB6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6395F-8DC1-457D-A148-B3C7A7AC9BD0}"/>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2612572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DB9B1C-713F-4411-BAA1-57028D1B0B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1FB704-5F5D-4ADA-891B-9E65BD3AF4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33551-FE1A-4E92-80C2-47CEBF8BBE9B}"/>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5" name="Footer Placeholder 4">
            <a:extLst>
              <a:ext uri="{FF2B5EF4-FFF2-40B4-BE49-F238E27FC236}">
                <a16:creationId xmlns:a16="http://schemas.microsoft.com/office/drawing/2014/main" id="{E12C5317-1C4A-4809-853E-6CDF61B4C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53D26-5FCB-45AB-A74F-495A4B5B001E}"/>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4053852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A6D95-D56F-46A6-B29A-BF96E5D32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171497-9947-458B-9204-DC39EDE0E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6141B3-C10D-4440-9626-9ACF3162E0A3}"/>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5" name="Footer Placeholder 4">
            <a:extLst>
              <a:ext uri="{FF2B5EF4-FFF2-40B4-BE49-F238E27FC236}">
                <a16:creationId xmlns:a16="http://schemas.microsoft.com/office/drawing/2014/main" id="{437296A6-8D19-4E41-A8AA-15D535A94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BD4F51-D3C7-4863-9D40-D18F720FF39C}"/>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267763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37F1B-D18B-4F7D-88A7-DE6FD1867A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DB0B2F-FDF4-40F0-9D94-50CA5F50FE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54B982-BF65-471F-8649-D9642849AEFC}"/>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5" name="Footer Placeholder 4">
            <a:extLst>
              <a:ext uri="{FF2B5EF4-FFF2-40B4-BE49-F238E27FC236}">
                <a16:creationId xmlns:a16="http://schemas.microsoft.com/office/drawing/2014/main" id="{6D2C849F-D05A-4B2E-A74F-0C2404F1A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D20E3-5219-4220-85CB-A4A56641DF95}"/>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3690158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5F8B-0032-4D7D-ADA7-22E4E02885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3BB1A0-BFAF-4B94-B550-BC4044E633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A1BAA0-D415-4025-B993-3759A064C7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730FCD-822A-4386-81B8-7F0CD52C72C3}"/>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6" name="Footer Placeholder 5">
            <a:extLst>
              <a:ext uri="{FF2B5EF4-FFF2-40B4-BE49-F238E27FC236}">
                <a16:creationId xmlns:a16="http://schemas.microsoft.com/office/drawing/2014/main" id="{8DBC7985-30C9-4964-8BDE-B93FF45F2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1F6A9-ECB8-48A6-B51D-B0AB656ED326}"/>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245987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B828-7FD7-47CD-A81D-65883CE693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8A830-0F97-4C4E-ADC9-A1E181A609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561C5D-AB88-431E-A4BE-F8F20DE13D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610C87-B64A-4B6A-807E-F1AC4D8F5D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A4D3FD-DE31-43E7-8303-9A69100EE9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AFF64E-1169-4607-A070-F008CA673EB1}"/>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8" name="Footer Placeholder 7">
            <a:extLst>
              <a:ext uri="{FF2B5EF4-FFF2-40B4-BE49-F238E27FC236}">
                <a16:creationId xmlns:a16="http://schemas.microsoft.com/office/drawing/2014/main" id="{EC527BC1-85E0-41EB-ADFF-F4C4101A4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7BD888-ECD0-4C1B-9BFB-979E4AAD2B02}"/>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252811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E492-69D6-446A-91E1-3BF8FAEACF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E44EE2-EF00-4930-8F86-5CD0ECB01305}"/>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4" name="Footer Placeholder 3">
            <a:extLst>
              <a:ext uri="{FF2B5EF4-FFF2-40B4-BE49-F238E27FC236}">
                <a16:creationId xmlns:a16="http://schemas.microsoft.com/office/drawing/2014/main" id="{B3BE16F6-329D-4F4E-BCAC-1795400EF7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AE918-CB84-4579-B69E-7F5E0FDBC480}"/>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425899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F7205-CA78-4216-8A9D-F7C1513327CF}"/>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3" name="Footer Placeholder 2">
            <a:extLst>
              <a:ext uri="{FF2B5EF4-FFF2-40B4-BE49-F238E27FC236}">
                <a16:creationId xmlns:a16="http://schemas.microsoft.com/office/drawing/2014/main" id="{32E8F851-9739-4D22-A495-DD77F72A28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05F501-7CF9-414D-948E-7D93A4808918}"/>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2657585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1ED7-B731-484A-880E-3B68E1545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4F041C-6E66-4302-8250-2695BE5FA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BC0230-A5FF-4D49-B6A9-6DE34CBE8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814FAE-3CD8-41F5-A47C-3A17DF95F570}"/>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6" name="Footer Placeholder 5">
            <a:extLst>
              <a:ext uri="{FF2B5EF4-FFF2-40B4-BE49-F238E27FC236}">
                <a16:creationId xmlns:a16="http://schemas.microsoft.com/office/drawing/2014/main" id="{17105C54-BA8D-4CAF-ABCD-6CCD57852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6E5BA-70ED-492B-9D19-5A3D384C44A5}"/>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1583987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548B5-2569-469E-89CC-11C17970F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F0BC24-57B8-4E36-BAEB-08480E328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419318-90B9-46C9-AC49-614E4BED6D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FB3E3-BC3D-41DD-82CA-8E5BC7C51E43}"/>
              </a:ext>
            </a:extLst>
          </p:cNvPr>
          <p:cNvSpPr>
            <a:spLocks noGrp="1"/>
          </p:cNvSpPr>
          <p:nvPr>
            <p:ph type="dt" sz="half" idx="10"/>
          </p:nvPr>
        </p:nvSpPr>
        <p:spPr/>
        <p:txBody>
          <a:bodyPr/>
          <a:lstStyle/>
          <a:p>
            <a:fld id="{14B29CA2-77D7-4023-9FC3-FD33F7122CC1}" type="datetimeFigureOut">
              <a:rPr lang="en-US" smtClean="0"/>
              <a:t>8/5/2020</a:t>
            </a:fld>
            <a:endParaRPr lang="en-US"/>
          </a:p>
        </p:txBody>
      </p:sp>
      <p:sp>
        <p:nvSpPr>
          <p:cNvPr id="6" name="Footer Placeholder 5">
            <a:extLst>
              <a:ext uri="{FF2B5EF4-FFF2-40B4-BE49-F238E27FC236}">
                <a16:creationId xmlns:a16="http://schemas.microsoft.com/office/drawing/2014/main" id="{9455C240-014A-4CE4-826A-2DFE66AE2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B1443-4C5B-41BB-81FB-EA6EEDC06F16}"/>
              </a:ext>
            </a:extLst>
          </p:cNvPr>
          <p:cNvSpPr>
            <a:spLocks noGrp="1"/>
          </p:cNvSpPr>
          <p:nvPr>
            <p:ph type="sldNum" sz="quarter" idx="12"/>
          </p:nvPr>
        </p:nvSpPr>
        <p:spPr/>
        <p:txBody>
          <a:bodyPr/>
          <a:lstStyle/>
          <a:p>
            <a:fld id="{1ED9F437-CFD3-4A95-B559-FDA7B075CC7D}" type="slidenum">
              <a:rPr lang="en-US" smtClean="0"/>
              <a:t>‹#›</a:t>
            </a:fld>
            <a:endParaRPr lang="en-US"/>
          </a:p>
        </p:txBody>
      </p:sp>
    </p:spTree>
    <p:extLst>
      <p:ext uri="{BB962C8B-B14F-4D97-AF65-F5344CB8AC3E}">
        <p14:creationId xmlns:p14="http://schemas.microsoft.com/office/powerpoint/2010/main" val="3486213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037E5-A681-4CC6-83B3-1222EC2973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6F0002-D6ED-4798-A6F7-32BB297B46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7154F-D968-4757-9156-2DF185F38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29CA2-77D7-4023-9FC3-FD33F7122CC1}" type="datetimeFigureOut">
              <a:rPr lang="en-US" smtClean="0"/>
              <a:t>8/5/2020</a:t>
            </a:fld>
            <a:endParaRPr lang="en-US"/>
          </a:p>
        </p:txBody>
      </p:sp>
      <p:sp>
        <p:nvSpPr>
          <p:cNvPr id="5" name="Footer Placeholder 4">
            <a:extLst>
              <a:ext uri="{FF2B5EF4-FFF2-40B4-BE49-F238E27FC236}">
                <a16:creationId xmlns:a16="http://schemas.microsoft.com/office/drawing/2014/main" id="{D9C1C26F-688A-44B8-9821-F7EF0984C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EFD293-5109-4375-9475-2DF4FA999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D9F437-CFD3-4A95-B559-FDA7B075CC7D}" type="slidenum">
              <a:rPr lang="en-US" smtClean="0"/>
              <a:t>‹#›</a:t>
            </a:fld>
            <a:endParaRPr lang="en-US"/>
          </a:p>
        </p:txBody>
      </p:sp>
    </p:spTree>
    <p:extLst>
      <p:ext uri="{BB962C8B-B14F-4D97-AF65-F5344CB8AC3E}">
        <p14:creationId xmlns:p14="http://schemas.microsoft.com/office/powerpoint/2010/main" val="1944328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slide" Target="slide14.xml"/><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slide" Target="slide12.xml"/><Relationship Id="rId5" Type="http://schemas.openxmlformats.org/officeDocument/2006/relationships/image" Target="../media/image6.png"/><Relationship Id="rId10" Type="http://schemas.openxmlformats.org/officeDocument/2006/relationships/slide" Target="slide10.xml"/><Relationship Id="rId4" Type="http://schemas.openxmlformats.org/officeDocument/2006/relationships/image" Target="../media/image5.png"/><Relationship Id="rId9" Type="http://schemas.openxmlformats.org/officeDocument/2006/relationships/slide" Target="slide3.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9.xml"/><Relationship Id="rId3" Type="http://schemas.openxmlformats.org/officeDocument/2006/relationships/image" Target="../media/image16.png"/><Relationship Id="rId7" Type="http://schemas.openxmlformats.org/officeDocument/2006/relationships/slide" Target="slide6.xml"/><Relationship Id="rId12"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slide" Target="slide8.xml"/><Relationship Id="rId4" Type="http://schemas.openxmlformats.org/officeDocument/2006/relationships/slide" Target="slide7.xml"/><Relationship Id="rId9" Type="http://schemas.openxmlformats.org/officeDocument/2006/relationships/image" Target="../media/image18.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Rolling out dough on a table top">
            <a:extLst>
              <a:ext uri="{FF2B5EF4-FFF2-40B4-BE49-F238E27FC236}">
                <a16:creationId xmlns:a16="http://schemas.microsoft.com/office/drawing/2014/main" id="{94BB6372-AD26-4D02-AB74-B89337B7A27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9440" r="2354" b="1"/>
          <a:stretch/>
        </p:blipFill>
        <p:spPr>
          <a:xfrm>
            <a:off x="3132160" y="1021"/>
            <a:ext cx="9059839" cy="6855958"/>
          </a:xfrm>
          <a:prstGeom prst="rect">
            <a:avLst/>
          </a:prstGeom>
        </p:spPr>
      </p:pic>
      <p:sp>
        <p:nvSpPr>
          <p:cNvPr id="4" name="TextBox 3">
            <a:extLst>
              <a:ext uri="{FF2B5EF4-FFF2-40B4-BE49-F238E27FC236}">
                <a16:creationId xmlns:a16="http://schemas.microsoft.com/office/drawing/2014/main" id="{58C7446B-6867-4781-999A-C066566A8946}"/>
              </a:ext>
            </a:extLst>
          </p:cNvPr>
          <p:cNvSpPr txBox="1"/>
          <p:nvPr/>
        </p:nvSpPr>
        <p:spPr>
          <a:xfrm>
            <a:off x="6556100" y="1099671"/>
            <a:ext cx="4972511" cy="336755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600" b="0" i="0" u="none" strike="noStrike" kern="1200" cap="none" spc="0" normalizeH="0" baseline="0" noProof="0" dirty="0">
                <a:ln>
                  <a:noFill/>
                </a:ln>
                <a:solidFill>
                  <a:prstClr val="white"/>
                </a:solidFill>
                <a:effectLst/>
                <a:uLnTx/>
                <a:uFillTx/>
                <a:latin typeface="Calibri Light" panose="020F0302020204030204"/>
                <a:ea typeface="+mn-ea"/>
                <a:cs typeface="+mn-cs"/>
              </a:rPr>
              <a:t>My Cookie Company</a:t>
            </a:r>
          </a:p>
        </p:txBody>
      </p:sp>
      <p:sp>
        <p:nvSpPr>
          <p:cNvPr id="73" name="Freeform: Shape 72">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9A762236-F979-4D8F-AD74-079E5DD58F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98" r="20350" b="1"/>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73232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 name="Picture 4" descr="Three macarons">
            <a:extLst>
              <a:ext uri="{FF2B5EF4-FFF2-40B4-BE49-F238E27FC236}">
                <a16:creationId xmlns:a16="http://schemas.microsoft.com/office/drawing/2014/main" id="{45D091D1-C89E-4024-BAC6-A890A1EDF727}"/>
              </a:ext>
            </a:extLst>
          </p:cNvPr>
          <p:cNvPicPr>
            <a:picLocks noChangeAspect="1"/>
          </p:cNvPicPr>
          <p:nvPr/>
        </p:nvPicPr>
        <p:blipFill rotWithShape="1">
          <a:blip r:embed="rId2">
            <a:extLst>
              <a:ext uri="{28A0092B-C50C-407E-A947-70E740481C1C}">
                <a14:useLocalDpi xmlns:a14="http://schemas.microsoft.com/office/drawing/2010/main" val="0"/>
              </a:ext>
            </a:extLst>
          </a:blip>
          <a:srcRect l="20920" t="9091" r="2379"/>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30051593-A71A-4153-8499-983DE75194B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Franchising Information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92451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erson baking Christmas treats">
            <a:extLst>
              <a:ext uri="{FF2B5EF4-FFF2-40B4-BE49-F238E27FC236}">
                <a16:creationId xmlns:a16="http://schemas.microsoft.com/office/drawing/2014/main" id="{C7B25996-1853-4D7C-8B11-8AA72023BF05}"/>
              </a:ext>
            </a:extLst>
          </p:cNvPr>
          <p:cNvPicPr>
            <a:picLocks noChangeAspect="1"/>
          </p:cNvPicPr>
          <p:nvPr/>
        </p:nvPicPr>
        <p:blipFill rotWithShape="1">
          <a:blip r:embed="rId2">
            <a:extLst>
              <a:ext uri="{28A0092B-C50C-407E-A947-70E740481C1C}">
                <a14:useLocalDpi xmlns:a14="http://schemas.microsoft.com/office/drawing/2010/main" val="0"/>
              </a:ext>
            </a:extLst>
          </a:blip>
          <a:srcRect t="29443" r="-2" b="-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descr="Fresh homemade delicious mini bundt cakes">
            <a:extLst>
              <a:ext uri="{FF2B5EF4-FFF2-40B4-BE49-F238E27FC236}">
                <a16:creationId xmlns:a16="http://schemas.microsoft.com/office/drawing/2014/main" id="{FE334BB4-77C2-4DED-9EEF-81F0FEFF4595}"/>
              </a:ext>
            </a:extLst>
          </p:cNvPr>
          <p:cNvPicPr>
            <a:picLocks noChangeAspect="1"/>
          </p:cNvPicPr>
          <p:nvPr/>
        </p:nvPicPr>
        <p:blipFill rotWithShape="1">
          <a:blip r:embed="rId3">
            <a:extLst>
              <a:ext uri="{28A0092B-C50C-407E-A947-70E740481C1C}">
                <a14:useLocalDpi xmlns:a14="http://schemas.microsoft.com/office/drawing/2010/main" val="0"/>
              </a:ext>
            </a:extLst>
          </a:blip>
          <a:srcRect t="29979"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0894618-023F-4DFC-9829-9D8226EDE4A1}"/>
              </a:ext>
            </a:extLst>
          </p:cNvPr>
          <p:cNvSpPr>
            <a:spLocks noGrp="1"/>
          </p:cNvSpPr>
          <p:nvPr>
            <p:ph type="title"/>
          </p:nvPr>
        </p:nvSpPr>
        <p:spPr>
          <a:xfrm>
            <a:off x="448056" y="859536"/>
            <a:ext cx="4832802" cy="1243584"/>
          </a:xfrm>
        </p:spPr>
        <p:txBody>
          <a:bodyPr>
            <a:normAutofit/>
          </a:bodyPr>
          <a:lstStyle/>
          <a:p>
            <a:r>
              <a:rPr lang="en-US" sz="3400" dirty="0"/>
              <a:t>Sign up today</a:t>
            </a:r>
          </a:p>
        </p:txBody>
      </p:sp>
      <p:sp>
        <p:nvSpPr>
          <p:cNvPr id="20" name="Rectangle 1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Content Placeholder 10">
            <a:extLst>
              <a:ext uri="{FF2B5EF4-FFF2-40B4-BE49-F238E27FC236}">
                <a16:creationId xmlns:a16="http://schemas.microsoft.com/office/drawing/2014/main" id="{D9ECE840-06D9-42A3-B212-240859AD3333}"/>
              </a:ext>
            </a:extLst>
          </p:cNvPr>
          <p:cNvSpPr>
            <a:spLocks noGrp="1"/>
          </p:cNvSpPr>
          <p:nvPr>
            <p:ph idx="1"/>
          </p:nvPr>
        </p:nvSpPr>
        <p:spPr>
          <a:xfrm>
            <a:off x="448056" y="2512611"/>
            <a:ext cx="4832803" cy="3664351"/>
          </a:xfrm>
        </p:spPr>
        <p:txBody>
          <a:bodyPr>
            <a:normAutofit/>
          </a:bodyPr>
          <a:lstStyle/>
          <a:p>
            <a:r>
              <a:rPr lang="en-US" sz="2000" dirty="0"/>
              <a:t>Only $1,000,000 to get started with your own location!</a:t>
            </a:r>
          </a:p>
          <a:p>
            <a:r>
              <a:rPr lang="en-US" sz="2000" dirty="0"/>
              <a:t>Powerful brand, well known on YouTube tutorial videos</a:t>
            </a:r>
          </a:p>
          <a:p>
            <a:r>
              <a:rPr lang="en-US" sz="2000" dirty="0"/>
              <a:t>Personal attention from founder, Kevin Stratvert</a:t>
            </a:r>
          </a:p>
          <a:p>
            <a:r>
              <a:rPr lang="en-US" sz="2000" dirty="0"/>
              <a:t>Attentive brand management staff</a:t>
            </a:r>
          </a:p>
          <a:p>
            <a:r>
              <a:rPr lang="en-US" sz="2000" dirty="0"/>
              <a:t>Don’t wait, get started today!</a:t>
            </a:r>
          </a:p>
        </p:txBody>
      </p:sp>
    </p:spTree>
    <p:extLst>
      <p:ext uri="{BB962C8B-B14F-4D97-AF65-F5344CB8AC3E}">
        <p14:creationId xmlns:p14="http://schemas.microsoft.com/office/powerpoint/2010/main" val="160501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 name="Picture 4" descr="Three macarons">
            <a:extLst>
              <a:ext uri="{FF2B5EF4-FFF2-40B4-BE49-F238E27FC236}">
                <a16:creationId xmlns:a16="http://schemas.microsoft.com/office/drawing/2014/main" id="{45D091D1-C89E-4024-BAC6-A890A1EDF727}"/>
              </a:ext>
            </a:extLst>
          </p:cNvPr>
          <p:cNvPicPr>
            <a:picLocks noChangeAspect="1"/>
          </p:cNvPicPr>
          <p:nvPr/>
        </p:nvPicPr>
        <p:blipFill rotWithShape="1">
          <a:blip r:embed="rId2">
            <a:extLst>
              <a:ext uri="{28A0092B-C50C-407E-A947-70E740481C1C}">
                <a14:useLocalDpi xmlns:a14="http://schemas.microsoft.com/office/drawing/2010/main" val="0"/>
              </a:ext>
            </a:extLst>
          </a:blip>
          <a:srcRect l="20920" t="9091" r="2379"/>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30051593-A71A-4153-8499-983DE75194B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About</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13945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rson baking Christmas treats">
            <a:extLst>
              <a:ext uri="{FF2B5EF4-FFF2-40B4-BE49-F238E27FC236}">
                <a16:creationId xmlns:a16="http://schemas.microsoft.com/office/drawing/2014/main" id="{1CB32823-4155-4AC0-8EAF-2A78C157129C}"/>
              </a:ext>
            </a:extLst>
          </p:cNvPr>
          <p:cNvPicPr>
            <a:picLocks noChangeAspect="1"/>
          </p:cNvPicPr>
          <p:nvPr/>
        </p:nvPicPr>
        <p:blipFill rotWithShape="1">
          <a:blip r:embed="rId2">
            <a:extLst>
              <a:ext uri="{28A0092B-C50C-407E-A947-70E740481C1C}">
                <a14:useLocalDpi xmlns:a14="http://schemas.microsoft.com/office/drawing/2010/main" val="0"/>
              </a:ext>
            </a:extLst>
          </a:blip>
          <a:srcRect b="13708"/>
          <a:stretch/>
        </p:blipFill>
        <p:spPr>
          <a:xfrm>
            <a:off x="0" y="0"/>
            <a:ext cx="12192000" cy="6858000"/>
          </a:xfrm>
          <a:prstGeom prst="rect">
            <a:avLst/>
          </a:prstGeom>
        </p:spPr>
      </p:pic>
      <p:pic>
        <p:nvPicPr>
          <p:cNvPr id="7" name="Picture 6" descr="A person smiling for the camera&#10;&#10;Description automatically generated">
            <a:extLst>
              <a:ext uri="{FF2B5EF4-FFF2-40B4-BE49-F238E27FC236}">
                <a16:creationId xmlns:a16="http://schemas.microsoft.com/office/drawing/2014/main" id="{034F1E3B-AB37-4BB7-A1D4-C4AE86086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587" y="1143000"/>
            <a:ext cx="8124825" cy="4572000"/>
          </a:xfrm>
          <a:prstGeom prst="rect">
            <a:avLst/>
          </a:prstGeom>
        </p:spPr>
      </p:pic>
    </p:spTree>
    <p:extLst>
      <p:ext uri="{BB962C8B-B14F-4D97-AF65-F5344CB8AC3E}">
        <p14:creationId xmlns:p14="http://schemas.microsoft.com/office/powerpoint/2010/main" val="333095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CCEE1-04E5-4A53-AC77-D2DE7B023DBA}"/>
              </a:ext>
            </a:extLst>
          </p:cNvPr>
          <p:cNvSpPr>
            <a:spLocks noGrp="1"/>
          </p:cNvSpPr>
          <p:nvPr>
            <p:ph type="title"/>
          </p:nvPr>
        </p:nvSpPr>
        <p:spPr/>
        <p:txBody>
          <a:bodyPr/>
          <a:lstStyle/>
          <a:p>
            <a:r>
              <a:rPr lang="en-US"/>
              <a:t>The fine print</a:t>
            </a:r>
            <a:endParaRPr lang="en-US" dirty="0"/>
          </a:p>
        </p:txBody>
      </p:sp>
      <p:sp>
        <p:nvSpPr>
          <p:cNvPr id="4" name="Content Placeholder 3">
            <a:extLst>
              <a:ext uri="{FF2B5EF4-FFF2-40B4-BE49-F238E27FC236}">
                <a16:creationId xmlns:a16="http://schemas.microsoft.com/office/drawing/2014/main" id="{152E70F8-6942-4F73-BFD4-888D7248254B}"/>
              </a:ext>
            </a:extLst>
          </p:cNvPr>
          <p:cNvSpPr>
            <a:spLocks noGrp="1"/>
          </p:cNvSpPr>
          <p:nvPr>
            <p:ph idx="1"/>
          </p:nvPr>
        </p:nvSpPr>
        <p:spPr/>
        <p:txBody>
          <a:bodyPr>
            <a:normAutofit lnSpcReduction="10000"/>
          </a:bodyPr>
          <a:lstStyle/>
          <a:p>
            <a:pPr marL="0" indent="0">
              <a:buNone/>
            </a:pPr>
            <a:r>
              <a:rPr lang="en-US" dirty="0"/>
              <a:t>Opening </a:t>
            </a:r>
            <a:r>
              <a:rPr lang="en-US"/>
              <a:t>a Cookie </a:t>
            </a:r>
            <a:r>
              <a:rPr lang="en-US" dirty="0"/>
              <a:t>Company location carries inherent risks. Although we believe all major markets to have a high propensity to eat cookies, this is difficult to scientifically establish. We conducted a very brief focus group with 10 people in each market and at least one person showcased a positive reaction to cookies. We found that this likely correlates with a strong desire to eat cookies. Although we say that we’re opening locations in all these various markets, we intend to open in these markets once we have the appropriate funds. Having franchisees like you will help us open locations in these different markets. Come along for the journey and you are sure to make a fortune… well, maybe just a fortune cookie.</a:t>
            </a:r>
          </a:p>
        </p:txBody>
      </p:sp>
    </p:spTree>
    <p:extLst>
      <p:ext uri="{BB962C8B-B14F-4D97-AF65-F5344CB8AC3E}">
        <p14:creationId xmlns:p14="http://schemas.microsoft.com/office/powerpoint/2010/main" val="2850787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okie cutter and dough cutouts in the shape of stars and hearts">
            <a:extLst>
              <a:ext uri="{FF2B5EF4-FFF2-40B4-BE49-F238E27FC236}">
                <a16:creationId xmlns:a16="http://schemas.microsoft.com/office/drawing/2014/main" id="{0C852472-421C-44AB-BA9B-CB916565CC05}"/>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Title 13">
            <a:extLst>
              <a:ext uri="{FF2B5EF4-FFF2-40B4-BE49-F238E27FC236}">
                <a16:creationId xmlns:a16="http://schemas.microsoft.com/office/drawing/2014/main" id="{D35E1B4B-A000-4968-9C82-A33E7618EABD}"/>
              </a:ext>
            </a:extLst>
          </p:cNvPr>
          <p:cNvSpPr>
            <a:spLocks noGrp="1"/>
          </p:cNvSpPr>
          <p:nvPr>
            <p:ph type="title"/>
          </p:nvPr>
        </p:nvSpPr>
        <p:spPr/>
        <p:txBody>
          <a:bodyPr/>
          <a:lstStyle/>
          <a:p>
            <a:r>
              <a:rPr lang="en-US" dirty="0"/>
              <a:t>Summary</a:t>
            </a:r>
          </a:p>
        </p:txBody>
      </p:sp>
      <mc:AlternateContent xmlns:mc="http://schemas.openxmlformats.org/markup-compatibility/2006">
        <mc:Choice xmlns:psuz="http://schemas.microsoft.com/office/powerpoint/2016/summaryzoom" Requires="psuz">
          <p:graphicFrame>
            <p:nvGraphicFramePr>
              <p:cNvPr id="2" name="Summary Zoom 1">
                <a:extLst>
                  <a:ext uri="{FF2B5EF4-FFF2-40B4-BE49-F238E27FC236}">
                    <a16:creationId xmlns:a16="http://schemas.microsoft.com/office/drawing/2014/main" id="{E58B51D5-C30D-4E7B-8987-698357AEB2BD}"/>
                  </a:ext>
                </a:extLst>
              </p:cNvPr>
              <p:cNvGraphicFramePr>
                <a:graphicFrameLocks noChangeAspect="1"/>
              </p:cNvGraphicFramePr>
              <p:nvPr>
                <p:extLst>
                  <p:ext uri="{D42A27DB-BD31-4B8C-83A1-F6EECF244321}">
                    <p14:modId xmlns:p14="http://schemas.microsoft.com/office/powerpoint/2010/main" val="1920416944"/>
                  </p:ext>
                </p:extLst>
              </p:nvPr>
            </p:nvGraphicFramePr>
            <p:xfrm>
              <a:off x="838200" y="1825625"/>
              <a:ext cx="10515600" cy="4351338"/>
            </p:xfrm>
            <a:graphic>
              <a:graphicData uri="http://schemas.microsoft.com/office/powerpoint/2016/summaryzoom">
                <psuz:summaryZm>
                  <psuz:summaryZmObj sectionId="{242170D3-3818-413F-BD9E-A214F65D7949}">
                    <psuz:zmPr id="{A377001F-CC4A-4823-949F-9D6A6B3AA278}"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F97BECF6-5848-4A23-AF8A-06B7E0D1CC07}">
                    <psuz:zmPr id="{370504EF-4F4B-443C-A3B2-C1C56DBFCB97}"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3AEFA424-8499-4B1D-A563-D22600103242}">
                    <psuz:zmPr id="{FE1CA920-5DC8-4BA6-A475-EBC1E3A19C49}"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2751B6BF-E708-4CCA-A1BC-1316260F0D00}">
                    <psuz:zmPr id="{C3D9BA31-05B7-456D-8D1D-3E07BB75DC93}"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A9732B44-7691-45A4-8360-9BC02A456B1D}">
                    <psuz:zmPr id="{644EBF6E-0CB5-4A82-9509-F58B07ED41AF}"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gridLayout/>
                </psuz:summaryZm>
              </a:graphicData>
            </a:graphic>
          </p:graphicFrame>
        </mc:Choice>
        <mc:Fallback>
          <p:grpSp>
            <p:nvGrpSpPr>
              <p:cNvPr id="2" name="Summary Zoom 1">
                <a:extLst>
                  <a:ext uri="{FF2B5EF4-FFF2-40B4-BE49-F238E27FC236}">
                    <a16:creationId xmlns:a16="http://schemas.microsoft.com/office/drawing/2014/main" id="{E58B51D5-C30D-4E7B-8987-698357AEB2BD}"/>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5" name="Picture 5">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32975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ree macarons">
            <a:extLst>
              <a:ext uri="{FF2B5EF4-FFF2-40B4-BE49-F238E27FC236}">
                <a16:creationId xmlns:a16="http://schemas.microsoft.com/office/drawing/2014/main" id="{45D091D1-C89E-4024-BAC6-A890A1EDF727}"/>
              </a:ext>
            </a:extLst>
          </p:cNvPr>
          <p:cNvPicPr>
            <a:picLocks noChangeAspect="1"/>
          </p:cNvPicPr>
          <p:nvPr/>
        </p:nvPicPr>
        <p:blipFill rotWithShape="1">
          <a:blip r:embed="rId2">
            <a:extLst>
              <a:ext uri="{28A0092B-C50C-407E-A947-70E740481C1C}">
                <a14:useLocalDpi xmlns:a14="http://schemas.microsoft.com/office/drawing/2010/main" val="0"/>
              </a:ext>
            </a:extLst>
          </a:blip>
          <a:srcRect l="20920" t="9091" r="2379"/>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051593-A71A-4153-8499-983DE75194B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New locations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3242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sy zebra crossing in city">
            <a:extLst>
              <a:ext uri="{FF2B5EF4-FFF2-40B4-BE49-F238E27FC236}">
                <a16:creationId xmlns:a16="http://schemas.microsoft.com/office/drawing/2014/main" id="{8B347A70-A259-49A2-9486-DB5C4FF3EBE8}"/>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aphicFrame>
        <p:nvGraphicFramePr>
          <p:cNvPr id="7" name="Diagram 6">
            <a:extLst>
              <a:ext uri="{FF2B5EF4-FFF2-40B4-BE49-F238E27FC236}">
                <a16:creationId xmlns:a16="http://schemas.microsoft.com/office/drawing/2014/main" id="{EE39A073-FE20-403A-ABA0-4C5EB2F37CF1}"/>
              </a:ext>
            </a:extLst>
          </p:cNvPr>
          <p:cNvGraphicFramePr/>
          <p:nvPr/>
        </p:nvGraphicFramePr>
        <p:xfrm>
          <a:off x="139700" y="948265"/>
          <a:ext cx="119126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Picture 21" descr="A close up of a logo&#10;&#10;Description automatically generated">
            <a:extLst>
              <a:ext uri="{FF2B5EF4-FFF2-40B4-BE49-F238E27FC236}">
                <a16:creationId xmlns:a16="http://schemas.microsoft.com/office/drawing/2014/main" id="{9EADF0CC-7BEE-45EF-8F60-BB89B800D9D4}"/>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78688" y="-1028700"/>
            <a:ext cx="6454722" cy="3632200"/>
          </a:xfrm>
          <a:prstGeom prst="rect">
            <a:avLst/>
          </a:prstGeom>
        </p:spPr>
      </p:pic>
    </p:spTree>
    <p:extLst>
      <p:ext uri="{BB962C8B-B14F-4D97-AF65-F5344CB8AC3E}">
        <p14:creationId xmlns:p14="http://schemas.microsoft.com/office/powerpoint/2010/main" val="122212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okie cutter and dough cutouts in the shape of stars and hearts">
            <a:extLst>
              <a:ext uri="{FF2B5EF4-FFF2-40B4-BE49-F238E27FC236}">
                <a16:creationId xmlns:a16="http://schemas.microsoft.com/office/drawing/2014/main" id="{0C852472-421C-44AB-BA9B-CB916565CC05}"/>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878"/>
            <a:ext cx="12192000" cy="6858000"/>
          </a:xfrm>
          <a:prstGeom prst="rect">
            <a:avLst/>
          </a:prstGeom>
        </p:spPr>
      </p:pic>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5DA9B7DB-7A24-4CF6-8BA8-9F1C2CA599D2}"/>
                  </a:ext>
                </a:extLst>
              </p:cNvPr>
              <p:cNvGraphicFramePr>
                <a:graphicFrameLocks noChangeAspect="1"/>
              </p:cNvGraphicFramePr>
              <p:nvPr>
                <p:extLst>
                  <p:ext uri="{D42A27DB-BD31-4B8C-83A1-F6EECF244321}">
                    <p14:modId xmlns:p14="http://schemas.microsoft.com/office/powerpoint/2010/main" val="3319745541"/>
                  </p:ext>
                </p:extLst>
              </p:nvPr>
            </p:nvGraphicFramePr>
            <p:xfrm>
              <a:off x="5915488" y="4530940"/>
              <a:ext cx="3048000" cy="1714500"/>
            </p:xfrm>
            <a:graphic>
              <a:graphicData uri="http://schemas.microsoft.com/office/powerpoint/2016/slidezoom">
                <pslz:sldZm>
                  <pslz:sldZmObj sldId="262" cId="4023530432">
                    <pslz:zmPr id="{EB450AE4-6781-4555-A146-D33D47271F64}" returnToParent="0"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5" name="Slide Zoom 24">
                <a:hlinkClick r:id="rId4" action="ppaction://hlinksldjump"/>
                <a:extLst>
                  <a:ext uri="{FF2B5EF4-FFF2-40B4-BE49-F238E27FC236}">
                    <a16:creationId xmlns:a16="http://schemas.microsoft.com/office/drawing/2014/main" id="{5DA9B7DB-7A24-4CF6-8BA8-9F1C2CA599D2}"/>
                  </a:ext>
                </a:extLst>
              </p:cNvPr>
              <p:cNvPicPr>
                <a:picLocks noGrp="1" noRot="1" noChangeAspect="1" noMove="1" noResize="1" noEditPoints="1" noAdjustHandles="1" noChangeArrowheads="1" noChangeShapeType="1"/>
              </p:cNvPicPr>
              <p:nvPr/>
            </p:nvPicPr>
            <p:blipFill>
              <a:blip r:embed="rId5"/>
              <a:stretch>
                <a:fillRect/>
              </a:stretch>
            </p:blipFill>
            <p:spPr>
              <a:xfrm>
                <a:off x="5915488" y="453094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EE64D987-39FA-4401-957C-330FCB2BAB5F}"/>
                  </a:ext>
                </a:extLst>
              </p:cNvPr>
              <p:cNvGraphicFramePr>
                <a:graphicFrameLocks noChangeAspect="1"/>
              </p:cNvGraphicFramePr>
              <p:nvPr>
                <p:extLst>
                  <p:ext uri="{D42A27DB-BD31-4B8C-83A1-F6EECF244321}">
                    <p14:modId xmlns:p14="http://schemas.microsoft.com/office/powerpoint/2010/main" val="2113771655"/>
                  </p:ext>
                </p:extLst>
              </p:nvPr>
            </p:nvGraphicFramePr>
            <p:xfrm>
              <a:off x="2500546" y="772358"/>
              <a:ext cx="3048000" cy="1714500"/>
            </p:xfrm>
            <a:graphic>
              <a:graphicData uri="http://schemas.microsoft.com/office/powerpoint/2016/slidezoom">
                <pslz:sldZm>
                  <pslz:sldZmObj sldId="260" cId="1448695559">
                    <pslz:zmPr id="{6713796C-9783-4B83-9B07-585A2713682B}"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3" name="Slide Zoom 22">
                <a:hlinkClick r:id="rId7" action="ppaction://hlinksldjump"/>
                <a:extLst>
                  <a:ext uri="{FF2B5EF4-FFF2-40B4-BE49-F238E27FC236}">
                    <a16:creationId xmlns:a16="http://schemas.microsoft.com/office/drawing/2014/main" id="{EE64D987-39FA-4401-957C-330FCB2BAB5F}"/>
                  </a:ext>
                </a:extLst>
              </p:cNvPr>
              <p:cNvPicPr>
                <a:picLocks noGrp="1" noRot="1" noChangeAspect="1" noMove="1" noResize="1" noEditPoints="1" noAdjustHandles="1" noChangeArrowheads="1" noChangeShapeType="1"/>
              </p:cNvPicPr>
              <p:nvPr/>
            </p:nvPicPr>
            <p:blipFill>
              <a:blip r:embed="rId8"/>
              <a:stretch>
                <a:fillRect/>
              </a:stretch>
            </p:blipFill>
            <p:spPr>
              <a:xfrm>
                <a:off x="2500546" y="77235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C82E61E8-094C-433E-ADC8-469E9C4C2678}"/>
                  </a:ext>
                </a:extLst>
              </p:cNvPr>
              <p:cNvGraphicFramePr>
                <a:graphicFrameLocks noChangeAspect="1"/>
              </p:cNvGraphicFramePr>
              <p:nvPr>
                <p:extLst>
                  <p:ext uri="{D42A27DB-BD31-4B8C-83A1-F6EECF244321}">
                    <p14:modId xmlns:p14="http://schemas.microsoft.com/office/powerpoint/2010/main" val="166831805"/>
                  </p:ext>
                </p:extLst>
              </p:nvPr>
            </p:nvGraphicFramePr>
            <p:xfrm>
              <a:off x="1127464" y="3673690"/>
              <a:ext cx="3048000" cy="1714500"/>
            </p:xfrm>
            <a:graphic>
              <a:graphicData uri="http://schemas.microsoft.com/office/powerpoint/2016/slidezoom">
                <pslz:sldZm>
                  <pslz:sldZmObj sldId="263" cId="492098490">
                    <pslz:zmPr id="{9C18E894-CC30-463F-8CED-DD6D5B4B4996}" returnToParent="0" transitionDur="1000">
                      <p166:blipFill xmlns:p166="http://schemas.microsoft.com/office/powerpoint/2016/6/main">
                        <a:blip r:embed="rId9"/>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7" name="Slide Zoom 26">
                <a:hlinkClick r:id="rId10" action="ppaction://hlinksldjump"/>
                <a:extLst>
                  <a:ext uri="{FF2B5EF4-FFF2-40B4-BE49-F238E27FC236}">
                    <a16:creationId xmlns:a16="http://schemas.microsoft.com/office/drawing/2014/main" id="{C82E61E8-094C-433E-ADC8-469E9C4C2678}"/>
                  </a:ext>
                </a:extLst>
              </p:cNvPr>
              <p:cNvPicPr>
                <a:picLocks noGrp="1" noRot="1" noChangeAspect="1" noMove="1" noResize="1" noEditPoints="1" noAdjustHandles="1" noChangeArrowheads="1" noChangeShapeType="1"/>
              </p:cNvPicPr>
              <p:nvPr/>
            </p:nvPicPr>
            <p:blipFill>
              <a:blip r:embed="rId11"/>
              <a:stretch>
                <a:fillRect/>
              </a:stretch>
            </p:blipFill>
            <p:spPr>
              <a:xfrm>
                <a:off x="1127464" y="367369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4E54656F-0318-46FC-8EE0-18C837670901}"/>
                  </a:ext>
                </a:extLst>
              </p:cNvPr>
              <p:cNvGraphicFramePr>
                <a:graphicFrameLocks noChangeAspect="1"/>
              </p:cNvGraphicFramePr>
              <p:nvPr>
                <p:extLst>
                  <p:ext uri="{D42A27DB-BD31-4B8C-83A1-F6EECF244321}">
                    <p14:modId xmlns:p14="http://schemas.microsoft.com/office/powerpoint/2010/main" val="3209443600"/>
                  </p:ext>
                </p:extLst>
              </p:nvPr>
            </p:nvGraphicFramePr>
            <p:xfrm>
              <a:off x="7830105" y="1629608"/>
              <a:ext cx="3048000" cy="1714500"/>
            </p:xfrm>
            <a:graphic>
              <a:graphicData uri="http://schemas.microsoft.com/office/powerpoint/2016/slidezoom">
                <pslz:sldZm>
                  <pslz:sldZmObj sldId="267" cId="2501033995">
                    <pslz:zmPr id="{6945410A-EBBB-4C33-9D0B-90033361DC10}" returnToParent="0"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9" name="Slide Zoom 28">
                <a:hlinkClick r:id="rId13" action="ppaction://hlinksldjump"/>
                <a:extLst>
                  <a:ext uri="{FF2B5EF4-FFF2-40B4-BE49-F238E27FC236}">
                    <a16:creationId xmlns:a16="http://schemas.microsoft.com/office/drawing/2014/main" id="{4E54656F-0318-46FC-8EE0-18C837670901}"/>
                  </a:ext>
                </a:extLst>
              </p:cNvPr>
              <p:cNvPicPr>
                <a:picLocks noGrp="1" noRot="1" noChangeAspect="1" noMove="1" noResize="1" noEditPoints="1" noAdjustHandles="1" noChangeArrowheads="1" noChangeShapeType="1"/>
              </p:cNvPicPr>
              <p:nvPr/>
            </p:nvPicPr>
            <p:blipFill>
              <a:blip r:embed="rId14"/>
              <a:stretch>
                <a:fillRect/>
              </a:stretch>
            </p:blipFill>
            <p:spPr>
              <a:xfrm>
                <a:off x="7830105" y="1629608"/>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699737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iew of motion blurred underground railway">
            <a:extLst>
              <a:ext uri="{FF2B5EF4-FFF2-40B4-BE49-F238E27FC236}">
                <a16:creationId xmlns:a16="http://schemas.microsoft.com/office/drawing/2014/main" id="{5271A8CD-62A9-468F-A7A1-D96C312AA106}"/>
              </a:ext>
            </a:extLst>
          </p:cNvPr>
          <p:cNvPicPr>
            <a:picLocks noChangeAspect="1"/>
          </p:cNvPicPr>
          <p:nvPr/>
        </p:nvPicPr>
        <p:blipFill rotWithShape="1">
          <a:blip r:embed="rId2">
            <a:extLst>
              <a:ext uri="{28A0092B-C50C-407E-A947-70E740481C1C}">
                <a14:useLocalDpi xmlns:a14="http://schemas.microsoft.com/office/drawing/2010/main" val="0"/>
              </a:ext>
            </a:extLst>
          </a:blip>
          <a:srcRect t="24211" r="-2" b="6815"/>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Tower Bridge and Tower of London on gloomy day">
            <a:extLst>
              <a:ext uri="{FF2B5EF4-FFF2-40B4-BE49-F238E27FC236}">
                <a16:creationId xmlns:a16="http://schemas.microsoft.com/office/drawing/2014/main" id="{DEEB4A25-D47A-4D04-AC1E-697731BF9B32}"/>
              </a:ext>
            </a:extLst>
          </p:cNvPr>
          <p:cNvPicPr>
            <a:picLocks noChangeAspect="1"/>
          </p:cNvPicPr>
          <p:nvPr/>
        </p:nvPicPr>
        <p:blipFill rotWithShape="1">
          <a:blip r:embed="rId3">
            <a:extLst>
              <a:ext uri="{28A0092B-C50C-407E-A947-70E740481C1C}">
                <a14:useLocalDpi xmlns:a14="http://schemas.microsoft.com/office/drawing/2010/main" val="0"/>
              </a:ext>
            </a:extLst>
          </a:blip>
          <a:srcRect t="5492" r="-2" b="54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5" name="Freeform: Shape 1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itle 6">
            <a:extLst>
              <a:ext uri="{FF2B5EF4-FFF2-40B4-BE49-F238E27FC236}">
                <a16:creationId xmlns:a16="http://schemas.microsoft.com/office/drawing/2014/main" id="{CA9C81C9-8E1A-4697-B301-19635973E950}"/>
              </a:ext>
            </a:extLst>
          </p:cNvPr>
          <p:cNvSpPr>
            <a:spLocks noGrp="1"/>
          </p:cNvSpPr>
          <p:nvPr>
            <p:ph type="title"/>
          </p:nvPr>
        </p:nvSpPr>
        <p:spPr>
          <a:xfrm>
            <a:off x="448056" y="859536"/>
            <a:ext cx="4832802" cy="1243584"/>
          </a:xfrm>
        </p:spPr>
        <p:txBody>
          <a:bodyPr>
            <a:normAutofit/>
          </a:bodyPr>
          <a:lstStyle/>
          <a:p>
            <a:r>
              <a:rPr lang="en-US" sz="3400" dirty="0"/>
              <a:t>London location</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CB2C87DC-EDB8-4694-BE37-2F6D4409E93B}"/>
              </a:ext>
            </a:extLst>
          </p:cNvPr>
          <p:cNvSpPr>
            <a:spLocks noGrp="1"/>
          </p:cNvSpPr>
          <p:nvPr>
            <p:ph idx="1"/>
          </p:nvPr>
        </p:nvSpPr>
        <p:spPr>
          <a:xfrm>
            <a:off x="448056" y="2512611"/>
            <a:ext cx="4832803" cy="3664351"/>
          </a:xfrm>
        </p:spPr>
        <p:txBody>
          <a:bodyPr>
            <a:normAutofit/>
          </a:bodyPr>
          <a:lstStyle/>
          <a:p>
            <a:r>
              <a:rPr lang="en-US" sz="2000" dirty="0"/>
              <a:t>High propensity to eat cookies</a:t>
            </a:r>
          </a:p>
          <a:p>
            <a:r>
              <a:rPr lang="en-US" sz="2000" dirty="0"/>
              <a:t>Low level of competition</a:t>
            </a:r>
          </a:p>
          <a:p>
            <a:r>
              <a:rPr lang="en-US" sz="2000" dirty="0"/>
              <a:t>Massive population</a:t>
            </a:r>
          </a:p>
          <a:p>
            <a:r>
              <a:rPr lang="en-US" sz="2000" dirty="0"/>
              <a:t>High level of tourism</a:t>
            </a:r>
          </a:p>
          <a:p>
            <a:r>
              <a:rPr lang="en-US" sz="2000" dirty="0"/>
              <a:t>High labor costs</a:t>
            </a:r>
          </a:p>
          <a:p>
            <a:r>
              <a:rPr lang="en-US" sz="2000" dirty="0"/>
              <a:t>High monthly lease</a:t>
            </a:r>
          </a:p>
          <a:p>
            <a:endParaRPr lang="en-US" sz="2000" dirty="0"/>
          </a:p>
        </p:txBody>
      </p:sp>
    </p:spTree>
    <p:extLst>
      <p:ext uri="{BB962C8B-B14F-4D97-AF65-F5344CB8AC3E}">
        <p14:creationId xmlns:p14="http://schemas.microsoft.com/office/powerpoint/2010/main" val="1448695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eat Wall of China">
            <a:extLst>
              <a:ext uri="{FF2B5EF4-FFF2-40B4-BE49-F238E27FC236}">
                <a16:creationId xmlns:a16="http://schemas.microsoft.com/office/drawing/2014/main" id="{E8E4AECE-556C-42CB-A40A-F36E0EF5EEBE}"/>
              </a:ext>
            </a:extLst>
          </p:cNvPr>
          <p:cNvPicPr>
            <a:picLocks noChangeAspect="1"/>
          </p:cNvPicPr>
          <p:nvPr/>
        </p:nvPicPr>
        <p:blipFill rotWithShape="1">
          <a:blip r:embed="rId2">
            <a:extLst>
              <a:ext uri="{28A0092B-C50C-407E-A947-70E740481C1C}">
                <a14:useLocalDpi xmlns:a14="http://schemas.microsoft.com/office/drawing/2010/main" val="0"/>
              </a:ext>
            </a:extLst>
          </a:blip>
          <a:srcRect t="25755" r="-2" b="527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descr="Stream flowing through the grassland">
            <a:extLst>
              <a:ext uri="{FF2B5EF4-FFF2-40B4-BE49-F238E27FC236}">
                <a16:creationId xmlns:a16="http://schemas.microsoft.com/office/drawing/2014/main" id="{712C63FF-669C-4B3F-9DF3-F4174245BCDB}"/>
              </a:ext>
            </a:extLst>
          </p:cNvPr>
          <p:cNvPicPr>
            <a:picLocks noChangeAspect="1"/>
          </p:cNvPicPr>
          <p:nvPr/>
        </p:nvPicPr>
        <p:blipFill rotWithShape="1">
          <a:blip r:embed="rId3">
            <a:extLst>
              <a:ext uri="{28A0092B-C50C-407E-A947-70E740481C1C}">
                <a14:useLocalDpi xmlns:a14="http://schemas.microsoft.com/office/drawing/2010/main" val="0"/>
              </a:ext>
            </a:extLst>
          </a:blip>
          <a:srcRect t="14743"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CBBCA79-FED3-4A27-9804-EECE9B5D2CE3}"/>
              </a:ext>
            </a:extLst>
          </p:cNvPr>
          <p:cNvSpPr>
            <a:spLocks noGrp="1"/>
          </p:cNvSpPr>
          <p:nvPr>
            <p:ph type="title"/>
          </p:nvPr>
        </p:nvSpPr>
        <p:spPr>
          <a:xfrm>
            <a:off x="448056" y="859536"/>
            <a:ext cx="4832802" cy="1243584"/>
          </a:xfrm>
        </p:spPr>
        <p:txBody>
          <a:bodyPr>
            <a:normAutofit/>
          </a:bodyPr>
          <a:lstStyle/>
          <a:p>
            <a:r>
              <a:rPr lang="en-US" sz="3400" dirty="0"/>
              <a:t>Beijing Location</a:t>
            </a:r>
          </a:p>
        </p:txBody>
      </p:sp>
      <p:sp>
        <p:nvSpPr>
          <p:cNvPr id="20" name="Rectangle 1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Content Placeholder 10">
            <a:extLst>
              <a:ext uri="{FF2B5EF4-FFF2-40B4-BE49-F238E27FC236}">
                <a16:creationId xmlns:a16="http://schemas.microsoft.com/office/drawing/2014/main" id="{83B27E90-AAE1-4861-AF47-E1F19C3DD18C}"/>
              </a:ext>
            </a:extLst>
          </p:cNvPr>
          <p:cNvSpPr>
            <a:spLocks noGrp="1"/>
          </p:cNvSpPr>
          <p:nvPr>
            <p:ph idx="1"/>
          </p:nvPr>
        </p:nvSpPr>
        <p:spPr>
          <a:xfrm>
            <a:off x="448056" y="2512611"/>
            <a:ext cx="4832803" cy="3664351"/>
          </a:xfrm>
        </p:spPr>
        <p:txBody>
          <a:bodyPr>
            <a:normAutofit/>
          </a:bodyPr>
          <a:lstStyle/>
          <a:p>
            <a:r>
              <a:rPr lang="en-US" sz="2000" dirty="0"/>
              <a:t>Massive population</a:t>
            </a:r>
          </a:p>
          <a:p>
            <a:r>
              <a:rPr lang="en-US" sz="2000" dirty="0"/>
              <a:t>Opportunity to build brand in Asia</a:t>
            </a:r>
          </a:p>
          <a:p>
            <a:r>
              <a:rPr lang="en-US" sz="2000" dirty="0"/>
              <a:t>Affordable labor costs</a:t>
            </a:r>
          </a:p>
          <a:p>
            <a:r>
              <a:rPr lang="en-US" sz="2000" dirty="0"/>
              <a:t>High propensity to eat cookies</a:t>
            </a:r>
          </a:p>
        </p:txBody>
      </p:sp>
    </p:spTree>
    <p:extLst>
      <p:ext uri="{BB962C8B-B14F-4D97-AF65-F5344CB8AC3E}">
        <p14:creationId xmlns:p14="http://schemas.microsoft.com/office/powerpoint/2010/main" val="402353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Urban skyline in with distant view of empire state building">
            <a:extLst>
              <a:ext uri="{FF2B5EF4-FFF2-40B4-BE49-F238E27FC236}">
                <a16:creationId xmlns:a16="http://schemas.microsoft.com/office/drawing/2014/main" id="{906010A5-90E3-425E-9225-E3113631FEEB}"/>
              </a:ext>
            </a:extLst>
          </p:cNvPr>
          <p:cNvPicPr>
            <a:picLocks noChangeAspect="1"/>
          </p:cNvPicPr>
          <p:nvPr/>
        </p:nvPicPr>
        <p:blipFill rotWithShape="1">
          <a:blip r:embed="rId2">
            <a:extLst>
              <a:ext uri="{28A0092B-C50C-407E-A947-70E740481C1C}">
                <a14:useLocalDpi xmlns:a14="http://schemas.microsoft.com/office/drawing/2010/main" val="0"/>
              </a:ext>
            </a:extLst>
          </a:blip>
          <a:srcRect t="5424" r="-2" b="2560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4" name="Picture 13" descr="The Statue of Liberty in New York">
            <a:extLst>
              <a:ext uri="{FF2B5EF4-FFF2-40B4-BE49-F238E27FC236}">
                <a16:creationId xmlns:a16="http://schemas.microsoft.com/office/drawing/2014/main" id="{24130734-CAD6-4F52-B416-8FACD1EA93F2}"/>
              </a:ext>
            </a:extLst>
          </p:cNvPr>
          <p:cNvPicPr>
            <a:picLocks noChangeAspect="1"/>
          </p:cNvPicPr>
          <p:nvPr/>
        </p:nvPicPr>
        <p:blipFill rotWithShape="1">
          <a:blip r:embed="rId3">
            <a:extLst>
              <a:ext uri="{28A0092B-C50C-407E-A947-70E740481C1C}">
                <a14:useLocalDpi xmlns:a14="http://schemas.microsoft.com/office/drawing/2010/main" val="0"/>
              </a:ext>
            </a:extLst>
          </a:blip>
          <a:srcRect t="20600" r="-2" b="5735"/>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1" name="Freeform: Shape 20">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le 7">
            <a:extLst>
              <a:ext uri="{FF2B5EF4-FFF2-40B4-BE49-F238E27FC236}">
                <a16:creationId xmlns:a16="http://schemas.microsoft.com/office/drawing/2014/main" id="{88AB9BE9-A798-4D79-B178-CB9372214F10}"/>
              </a:ext>
            </a:extLst>
          </p:cNvPr>
          <p:cNvSpPr>
            <a:spLocks noGrp="1"/>
          </p:cNvSpPr>
          <p:nvPr>
            <p:ph type="title"/>
          </p:nvPr>
        </p:nvSpPr>
        <p:spPr>
          <a:xfrm>
            <a:off x="448056" y="859536"/>
            <a:ext cx="4832802" cy="1243584"/>
          </a:xfrm>
        </p:spPr>
        <p:txBody>
          <a:bodyPr>
            <a:normAutofit/>
          </a:bodyPr>
          <a:lstStyle/>
          <a:p>
            <a:r>
              <a:rPr lang="en-US" sz="3400"/>
              <a:t>New York location</a:t>
            </a:r>
          </a:p>
        </p:txBody>
      </p:sp>
      <p:sp>
        <p:nvSpPr>
          <p:cNvPr id="25" name="Rectangle 2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7" name="Rectangle 2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9">
            <a:extLst>
              <a:ext uri="{FF2B5EF4-FFF2-40B4-BE49-F238E27FC236}">
                <a16:creationId xmlns:a16="http://schemas.microsoft.com/office/drawing/2014/main" id="{F53C1AA7-A089-4566-B92A-42EDC2536771}"/>
              </a:ext>
            </a:extLst>
          </p:cNvPr>
          <p:cNvSpPr>
            <a:spLocks noGrp="1"/>
          </p:cNvSpPr>
          <p:nvPr>
            <p:ph idx="1"/>
          </p:nvPr>
        </p:nvSpPr>
        <p:spPr>
          <a:xfrm>
            <a:off x="448056" y="2494289"/>
            <a:ext cx="4832803" cy="3700995"/>
          </a:xfrm>
        </p:spPr>
        <p:txBody>
          <a:bodyPr>
            <a:normAutofit/>
          </a:bodyPr>
          <a:lstStyle/>
          <a:p>
            <a:r>
              <a:rPr lang="en-US" sz="2000" dirty="0"/>
              <a:t>High level of tourism</a:t>
            </a:r>
          </a:p>
          <a:p>
            <a:r>
              <a:rPr lang="en-US" sz="2000" dirty="0"/>
              <a:t>High propensity to eat cookies</a:t>
            </a:r>
          </a:p>
          <a:p>
            <a:r>
              <a:rPr lang="en-US" sz="2000" dirty="0"/>
              <a:t>Medium competition</a:t>
            </a:r>
          </a:p>
          <a:p>
            <a:r>
              <a:rPr lang="en-US" sz="2000" dirty="0"/>
              <a:t>High monthly lease</a:t>
            </a:r>
          </a:p>
          <a:p>
            <a:r>
              <a:rPr lang="en-US" sz="2000" dirty="0"/>
              <a:t>Massive potential consumer base</a:t>
            </a:r>
          </a:p>
        </p:txBody>
      </p:sp>
    </p:spTree>
    <p:extLst>
      <p:ext uri="{BB962C8B-B14F-4D97-AF65-F5344CB8AC3E}">
        <p14:creationId xmlns:p14="http://schemas.microsoft.com/office/powerpoint/2010/main" val="492098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Hands rolling dough out with a wooden rolling pin">
            <a:extLst>
              <a:ext uri="{FF2B5EF4-FFF2-40B4-BE49-F238E27FC236}">
                <a16:creationId xmlns:a16="http://schemas.microsoft.com/office/drawing/2014/main" id="{5501D2B6-8BEA-4712-B306-F70821FC1561}"/>
              </a:ext>
            </a:extLst>
          </p:cNvPr>
          <p:cNvPicPr>
            <a:picLocks noChangeAspect="1"/>
          </p:cNvPicPr>
          <p:nvPr/>
        </p:nvPicPr>
        <p:blipFill rotWithShape="1">
          <a:blip r:embed="rId2">
            <a:extLst>
              <a:ext uri="{28A0092B-C50C-407E-A947-70E740481C1C}">
                <a14:useLocalDpi xmlns:a14="http://schemas.microsoft.com/office/drawing/2010/main" val="0"/>
              </a:ext>
            </a:extLst>
          </a:blip>
          <a:srcRect t="13834" r="-2" b="1719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1" name="Picture 10" descr="Skyscrapers against sunset">
            <a:extLst>
              <a:ext uri="{FF2B5EF4-FFF2-40B4-BE49-F238E27FC236}">
                <a16:creationId xmlns:a16="http://schemas.microsoft.com/office/drawing/2014/main" id="{AA20D549-0155-4E31-9E28-A15F33DBFDCA}"/>
              </a:ext>
            </a:extLst>
          </p:cNvPr>
          <p:cNvPicPr>
            <a:picLocks noChangeAspect="1"/>
          </p:cNvPicPr>
          <p:nvPr/>
        </p:nvPicPr>
        <p:blipFill rotWithShape="1">
          <a:blip r:embed="rId3">
            <a:extLst>
              <a:ext uri="{28A0092B-C50C-407E-A947-70E740481C1C}">
                <a14:useLocalDpi xmlns:a14="http://schemas.microsoft.com/office/drawing/2010/main" val="0"/>
              </a:ext>
            </a:extLst>
          </a:blip>
          <a:srcRect t="18874"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8" name="Freeform: Shape 1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FACFE49-BE78-4F70-8D7C-AD76437AC3BD}"/>
              </a:ext>
            </a:extLst>
          </p:cNvPr>
          <p:cNvSpPr>
            <a:spLocks noGrp="1"/>
          </p:cNvSpPr>
          <p:nvPr>
            <p:ph type="title"/>
          </p:nvPr>
        </p:nvSpPr>
        <p:spPr>
          <a:xfrm>
            <a:off x="448056" y="859536"/>
            <a:ext cx="4832802" cy="1243584"/>
          </a:xfrm>
        </p:spPr>
        <p:txBody>
          <a:bodyPr>
            <a:normAutofit/>
          </a:bodyPr>
          <a:lstStyle/>
          <a:p>
            <a:r>
              <a:rPr lang="en-US" sz="3400"/>
              <a:t>Frankfurt location</a:t>
            </a:r>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51EEFF-4313-40C8-B461-CE8A49459BF8}"/>
              </a:ext>
            </a:extLst>
          </p:cNvPr>
          <p:cNvSpPr>
            <a:spLocks noGrp="1"/>
          </p:cNvSpPr>
          <p:nvPr>
            <p:ph idx="1"/>
          </p:nvPr>
        </p:nvSpPr>
        <p:spPr>
          <a:xfrm>
            <a:off x="448056" y="2512611"/>
            <a:ext cx="4832803" cy="3664351"/>
          </a:xfrm>
        </p:spPr>
        <p:txBody>
          <a:bodyPr>
            <a:normAutofit/>
          </a:bodyPr>
          <a:lstStyle/>
          <a:p>
            <a:r>
              <a:rPr lang="en-US" sz="2000" dirty="0"/>
              <a:t>Entry point to Europe</a:t>
            </a:r>
          </a:p>
          <a:p>
            <a:r>
              <a:rPr lang="en-US" sz="2000" dirty="0"/>
              <a:t>Financial center of Germany</a:t>
            </a:r>
          </a:p>
          <a:p>
            <a:r>
              <a:rPr lang="en-US" sz="2000" dirty="0"/>
              <a:t>High disposable income levels</a:t>
            </a:r>
          </a:p>
          <a:p>
            <a:r>
              <a:rPr lang="en-US" sz="2000" dirty="0"/>
              <a:t>High propensity to eat cookies</a:t>
            </a:r>
          </a:p>
        </p:txBody>
      </p:sp>
    </p:spTree>
    <p:extLst>
      <p:ext uri="{BB962C8B-B14F-4D97-AF65-F5344CB8AC3E}">
        <p14:creationId xmlns:p14="http://schemas.microsoft.com/office/powerpoint/2010/main" val="2501033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272</Words>
  <Application>Microsoft Office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Segoe UI</vt:lpstr>
      <vt:lpstr>Segoe UI Semilight</vt:lpstr>
      <vt:lpstr>Office Theme</vt:lpstr>
      <vt:lpstr>PowerPoint Presentation</vt:lpstr>
      <vt:lpstr>Summary</vt:lpstr>
      <vt:lpstr>New locations</vt:lpstr>
      <vt:lpstr>PowerPoint Presentation</vt:lpstr>
      <vt:lpstr>PowerPoint Presentation</vt:lpstr>
      <vt:lpstr>London location</vt:lpstr>
      <vt:lpstr>Beijing Location</vt:lpstr>
      <vt:lpstr>New York location</vt:lpstr>
      <vt:lpstr>Frankfurt location</vt:lpstr>
      <vt:lpstr>Franchising Information</vt:lpstr>
      <vt:lpstr>Sign up today</vt:lpstr>
      <vt:lpstr>About</vt:lpstr>
      <vt:lpstr>PowerPoint Presentation</vt:lpstr>
      <vt:lpstr>The fine print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Stratvert</dc:creator>
  <cp:lastModifiedBy>shazaib ahmed</cp:lastModifiedBy>
  <cp:revision>7</cp:revision>
  <dcterms:created xsi:type="dcterms:W3CDTF">2020-07-30T21:45:37Z</dcterms:created>
  <dcterms:modified xsi:type="dcterms:W3CDTF">2020-08-04T23:36:17Z</dcterms:modified>
</cp:coreProperties>
</file>